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2" r:id="rId1"/>
  </p:sldMasterIdLst>
  <p:sldIdLst>
    <p:sldId id="256" r:id="rId2"/>
    <p:sldId id="257" r:id="rId3"/>
    <p:sldId id="265" r:id="rId4"/>
    <p:sldId id="259" r:id="rId5"/>
    <p:sldId id="266" r:id="rId6"/>
    <p:sldId id="260" r:id="rId7"/>
    <p:sldId id="263" r:id="rId8"/>
    <p:sldId id="258" r:id="rId9"/>
    <p:sldId id="262" r:id="rId10"/>
    <p:sldId id="275" r:id="rId11"/>
    <p:sldId id="269" r:id="rId12"/>
    <p:sldId id="272" r:id="rId13"/>
    <p:sldId id="273" r:id="rId14"/>
    <p:sldId id="270" r:id="rId15"/>
    <p:sldId id="271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F0CB-9054-4103-9E51-435ED27D2B29}" type="datetimeFigureOut">
              <a:rPr lang="de-DE" smtClean="0"/>
              <a:t>14.08.2017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D7B79-C1BD-4F53-9369-88E72CAC8ED1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0091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F0CB-9054-4103-9E51-435ED27D2B29}" type="datetimeFigureOut">
              <a:rPr lang="de-DE" smtClean="0"/>
              <a:t>14.08.2017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D7B79-C1BD-4F53-9369-88E72CAC8ED1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2135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F0CB-9054-4103-9E51-435ED27D2B29}" type="datetimeFigureOut">
              <a:rPr lang="de-DE" smtClean="0"/>
              <a:t>14.08.2017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D7B79-C1BD-4F53-9369-88E72CAC8ED1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2738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F0CB-9054-4103-9E51-435ED27D2B29}" type="datetimeFigureOut">
              <a:rPr lang="de-DE" smtClean="0"/>
              <a:t>14.08.2017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D7B79-C1BD-4F53-9369-88E72CAC8ED1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7378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F0CB-9054-4103-9E51-435ED27D2B29}" type="datetimeFigureOut">
              <a:rPr lang="de-DE" smtClean="0"/>
              <a:t>14.08.2017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D7B79-C1BD-4F53-9369-88E72CAC8ED1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2623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F0CB-9054-4103-9E51-435ED27D2B29}" type="datetimeFigureOut">
              <a:rPr lang="de-DE" smtClean="0"/>
              <a:t>14.08.2017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D7B79-C1BD-4F53-9369-88E72CAC8ED1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3417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F0CB-9054-4103-9E51-435ED27D2B29}" type="datetimeFigureOut">
              <a:rPr lang="de-DE" smtClean="0"/>
              <a:t>14.08.2017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D7B79-C1BD-4F53-9369-88E72CAC8ED1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0155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F0CB-9054-4103-9E51-435ED27D2B29}" type="datetimeFigureOut">
              <a:rPr lang="de-DE" smtClean="0"/>
              <a:t>14.08.2017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D7B79-C1BD-4F53-9369-88E72CAC8ED1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1140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F0CB-9054-4103-9E51-435ED27D2B29}" type="datetimeFigureOut">
              <a:rPr lang="de-DE" smtClean="0"/>
              <a:t>14.08.2017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D7B79-C1BD-4F53-9369-88E72CAC8ED1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8464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F0CB-9054-4103-9E51-435ED27D2B29}" type="datetimeFigureOut">
              <a:rPr lang="de-DE" smtClean="0"/>
              <a:t>14.08.2017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D7B79-C1BD-4F53-9369-88E72CAC8ED1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8837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F0CB-9054-4103-9E51-435ED27D2B29}" type="datetimeFigureOut">
              <a:rPr lang="de-DE" smtClean="0"/>
              <a:t>14.08.2017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D7B79-C1BD-4F53-9369-88E72CAC8ED1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495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F0CB-9054-4103-9E51-435ED27D2B29}" type="datetimeFigureOut">
              <a:rPr lang="de-DE" smtClean="0"/>
              <a:t>14.08.2017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D7B79-C1BD-4F53-9369-88E72CAC8ED1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096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F0CB-9054-4103-9E51-435ED27D2B29}" type="datetimeFigureOut">
              <a:rPr lang="de-DE" smtClean="0"/>
              <a:t>14.08.2017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D7B79-C1BD-4F53-9369-88E72CAC8ED1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0456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F0CB-9054-4103-9E51-435ED27D2B29}" type="datetimeFigureOut">
              <a:rPr lang="de-DE" smtClean="0"/>
              <a:t>14.08.2017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D7B79-C1BD-4F53-9369-88E72CAC8ED1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0044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F0CB-9054-4103-9E51-435ED27D2B29}" type="datetimeFigureOut">
              <a:rPr lang="de-DE" smtClean="0"/>
              <a:t>14.08.2017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D7B79-C1BD-4F53-9369-88E72CAC8ED1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2788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D7B79-C1BD-4F53-9369-88E72CAC8ED1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F0CB-9054-4103-9E51-435ED27D2B29}" type="datetimeFigureOut">
              <a:rPr lang="de-DE" smtClean="0"/>
              <a:t>14.08.2017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4095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0F0CB-9054-4103-9E51-435ED27D2B29}" type="datetimeFigureOut">
              <a:rPr lang="de-DE" smtClean="0"/>
              <a:t>14.08.2017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C4D7B79-C1BD-4F53-9369-88E72CAC8ED1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9164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3" r:id="rId1"/>
    <p:sldLayoutId id="2147484224" r:id="rId2"/>
    <p:sldLayoutId id="2147484225" r:id="rId3"/>
    <p:sldLayoutId id="2147484226" r:id="rId4"/>
    <p:sldLayoutId id="2147484227" r:id="rId5"/>
    <p:sldLayoutId id="2147484228" r:id="rId6"/>
    <p:sldLayoutId id="2147484229" r:id="rId7"/>
    <p:sldLayoutId id="2147484230" r:id="rId8"/>
    <p:sldLayoutId id="2147484231" r:id="rId9"/>
    <p:sldLayoutId id="2147484232" r:id="rId10"/>
    <p:sldLayoutId id="2147484233" r:id="rId11"/>
    <p:sldLayoutId id="2147484234" r:id="rId12"/>
    <p:sldLayoutId id="2147484235" r:id="rId13"/>
    <p:sldLayoutId id="2147484236" r:id="rId14"/>
    <p:sldLayoutId id="2147484237" r:id="rId15"/>
    <p:sldLayoutId id="214748423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Design Pattern</a:t>
            </a:r>
            <a:endParaRPr lang="de-DE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495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Zoo Demo</a:t>
            </a:r>
            <a:endParaRPr lang="de-DE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25" y="1809606"/>
            <a:ext cx="9592485" cy="4598567"/>
          </a:xfrm>
        </p:spPr>
      </p:pic>
    </p:spTree>
    <p:extLst>
      <p:ext uri="{BB962C8B-B14F-4D97-AF65-F5344CB8AC3E}">
        <p14:creationId xmlns:p14="http://schemas.microsoft.com/office/powerpoint/2010/main" val="97319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Zoo Composite</a:t>
            </a:r>
            <a:endParaRPr lang="de-D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718" y="1930400"/>
            <a:ext cx="5396008" cy="4381524"/>
          </a:xfrm>
        </p:spPr>
      </p:pic>
    </p:spTree>
    <p:extLst>
      <p:ext uri="{BB962C8B-B14F-4D97-AF65-F5344CB8AC3E}">
        <p14:creationId xmlns:p14="http://schemas.microsoft.com/office/powerpoint/2010/main" val="308635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Zoo Visitor</a:t>
            </a:r>
            <a:endParaRPr lang="de-D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346" y="1930400"/>
            <a:ext cx="6262643" cy="4757078"/>
          </a:xfrm>
        </p:spPr>
      </p:pic>
    </p:spTree>
    <p:extLst>
      <p:ext uri="{BB962C8B-B14F-4D97-AF65-F5344CB8AC3E}">
        <p14:creationId xmlns:p14="http://schemas.microsoft.com/office/powerpoint/2010/main" val="68642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Zoo Command</a:t>
            </a:r>
            <a:endParaRPr lang="de-D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85" y="2497403"/>
            <a:ext cx="8774365" cy="3085250"/>
          </a:xfrm>
        </p:spPr>
      </p:pic>
    </p:spTree>
    <p:extLst>
      <p:ext uri="{BB962C8B-B14F-4D97-AF65-F5344CB8AC3E}">
        <p14:creationId xmlns:p14="http://schemas.microsoft.com/office/powerpoint/2010/main" val="206849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Zoo Iterator</a:t>
            </a:r>
            <a:endParaRPr lang="de-D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436" y="1930400"/>
            <a:ext cx="4242279" cy="4173854"/>
          </a:xfrm>
        </p:spPr>
      </p:pic>
    </p:spTree>
    <p:extLst>
      <p:ext uri="{BB962C8B-B14F-4D97-AF65-F5344CB8AC3E}">
        <p14:creationId xmlns:p14="http://schemas.microsoft.com/office/powerpoint/2010/main" val="406389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Zoo Singleton</a:t>
            </a:r>
            <a:endParaRPr lang="de-D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538348"/>
            <a:ext cx="7055501" cy="2781980"/>
          </a:xfrm>
        </p:spPr>
      </p:pic>
    </p:spTree>
    <p:extLst>
      <p:ext uri="{BB962C8B-B14F-4D97-AF65-F5344CB8AC3E}">
        <p14:creationId xmlns:p14="http://schemas.microsoft.com/office/powerpoint/2010/main" val="343015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Zoo Demo</a:t>
            </a:r>
            <a:endParaRPr lang="de-DE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25" y="1809606"/>
            <a:ext cx="9592485" cy="4598567"/>
          </a:xfrm>
        </p:spPr>
      </p:pic>
    </p:spTree>
    <p:extLst>
      <p:ext uri="{BB962C8B-B14F-4D97-AF65-F5344CB8AC3E}">
        <p14:creationId xmlns:p14="http://schemas.microsoft.com/office/powerpoint/2010/main" val="5921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Composite Design Pattern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Compune </a:t>
            </a:r>
            <a:r>
              <a:rPr lang="ro-RO" dirty="0" smtClean="0"/>
              <a:t>obiecte în structuri de arbori pentru a reprezenta părți dintr-o ierarhie</a:t>
            </a:r>
          </a:p>
          <a:p>
            <a:pPr marL="0" indent="0">
              <a:buNone/>
            </a:pPr>
            <a:endParaRPr lang="ro-RO" dirty="0" smtClean="0"/>
          </a:p>
          <a:p>
            <a:r>
              <a:rPr lang="ro-RO" dirty="0" smtClean="0"/>
              <a:t>Obiectele pot fi văzute ca și o structură de foldere și fișiere</a:t>
            </a:r>
          </a:p>
          <a:p>
            <a:endParaRPr lang="ro-RO" dirty="0"/>
          </a:p>
          <a:p>
            <a:pPr marL="0" indent="0">
              <a:buNone/>
            </a:pPr>
            <a:endParaRPr lang="ro-RO" dirty="0"/>
          </a:p>
          <a:p>
            <a:r>
              <a:rPr lang="ro-RO" dirty="0" smtClean="0"/>
              <a:t>Se regăsește în</a:t>
            </a:r>
          </a:p>
          <a:p>
            <a:pPr lvl="1"/>
            <a:r>
              <a:rPr lang="de-DE" dirty="0" smtClean="0"/>
              <a:t>Swing</a:t>
            </a:r>
            <a:r>
              <a:rPr lang="ro-RO" dirty="0" smtClean="0"/>
              <a:t>, java.awt.Container#add(Component)</a:t>
            </a:r>
            <a:endParaRPr lang="ro-RO" dirty="0"/>
          </a:p>
          <a:p>
            <a:pPr lvl="1"/>
            <a:r>
              <a:rPr lang="de-DE" dirty="0" smtClean="0"/>
              <a:t>JSF UI</a:t>
            </a:r>
            <a:r>
              <a:rPr lang="ro-RO" dirty="0" smtClean="0"/>
              <a:t>, </a:t>
            </a:r>
            <a:r>
              <a:rPr lang="ro-RO" dirty="0"/>
              <a:t>javax.faces.component.UIComponent#getChildren()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363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Composite Design Pattern</a:t>
            </a:r>
            <a:endParaRPr lang="de-D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20" y="1930400"/>
            <a:ext cx="6114435" cy="3920056"/>
          </a:xfrm>
        </p:spPr>
      </p:pic>
    </p:spTree>
    <p:extLst>
      <p:ext uri="{BB962C8B-B14F-4D97-AF65-F5344CB8AC3E}">
        <p14:creationId xmlns:p14="http://schemas.microsoft.com/office/powerpoint/2010/main" val="410367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Visitor Design Pattern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P</a:t>
            </a:r>
            <a:r>
              <a:rPr lang="de-DE" dirty="0" err="1" smtClean="0"/>
              <a:t>ermite</a:t>
            </a:r>
            <a:r>
              <a:rPr lang="de-DE" dirty="0" smtClean="0"/>
              <a:t> </a:t>
            </a:r>
            <a:r>
              <a:rPr lang="de-DE" dirty="0" err="1" smtClean="0"/>
              <a:t>efectuarea</a:t>
            </a:r>
            <a:r>
              <a:rPr lang="de-DE" dirty="0" smtClean="0"/>
              <a:t> de </a:t>
            </a:r>
            <a:r>
              <a:rPr lang="de-DE" dirty="0" err="1" smtClean="0"/>
              <a:t>opera</a:t>
            </a:r>
            <a:r>
              <a:rPr lang="ro-RO" dirty="0" smtClean="0"/>
              <a:t>ț</a:t>
            </a:r>
            <a:r>
              <a:rPr lang="de-DE" dirty="0" smtClean="0"/>
              <a:t>ii </a:t>
            </a:r>
            <a:r>
              <a:rPr lang="de-DE" dirty="0" err="1" smtClean="0"/>
              <a:t>asupra</a:t>
            </a:r>
            <a:r>
              <a:rPr lang="de-DE" dirty="0" smtClean="0"/>
              <a:t> </a:t>
            </a:r>
            <a:r>
              <a:rPr lang="de-DE" dirty="0" err="1" smtClean="0"/>
              <a:t>elementelor</a:t>
            </a:r>
            <a:r>
              <a:rPr lang="de-DE" dirty="0" smtClean="0"/>
              <a:t> </a:t>
            </a:r>
            <a:r>
              <a:rPr lang="de-DE" dirty="0" err="1" smtClean="0"/>
              <a:t>unei</a:t>
            </a:r>
            <a:r>
              <a:rPr lang="de-DE" dirty="0" smtClean="0"/>
              <a:t> </a:t>
            </a:r>
            <a:r>
              <a:rPr lang="de-DE" dirty="0" err="1" smtClean="0"/>
              <a:t>structuri</a:t>
            </a:r>
            <a:r>
              <a:rPr lang="de-DE" dirty="0" smtClean="0"/>
              <a:t> de </a:t>
            </a:r>
            <a:r>
              <a:rPr lang="de-DE" dirty="0" err="1" smtClean="0"/>
              <a:t>obiecte</a:t>
            </a:r>
            <a:endParaRPr lang="ro-RO" dirty="0" smtClean="0"/>
          </a:p>
          <a:p>
            <a:endParaRPr lang="ro-RO" dirty="0" smtClean="0"/>
          </a:p>
          <a:p>
            <a:r>
              <a:rPr lang="ro-RO" dirty="0" smtClean="0"/>
              <a:t>P</a:t>
            </a:r>
            <a:r>
              <a:rPr lang="it-IT" dirty="0" err="1" smtClean="0"/>
              <a:t>ermite</a:t>
            </a:r>
            <a:r>
              <a:rPr lang="it-IT" dirty="0" smtClean="0"/>
              <a:t> </a:t>
            </a:r>
            <a:r>
              <a:rPr lang="it-IT" dirty="0" err="1" smtClean="0"/>
              <a:t>definirea</a:t>
            </a:r>
            <a:r>
              <a:rPr lang="it-IT" dirty="0" smtClean="0"/>
              <a:t> de opera</a:t>
            </a:r>
            <a:r>
              <a:rPr lang="ro-RO" dirty="0" smtClean="0"/>
              <a:t>ț</a:t>
            </a:r>
            <a:r>
              <a:rPr lang="it-IT" dirty="0" smtClean="0"/>
              <a:t>ii noi f</a:t>
            </a:r>
            <a:r>
              <a:rPr lang="ro-RO" dirty="0" smtClean="0"/>
              <a:t>ă</a:t>
            </a:r>
            <a:r>
              <a:rPr lang="it-IT" dirty="0" smtClean="0"/>
              <a:t>r</a:t>
            </a:r>
            <a:r>
              <a:rPr lang="ro-RO" dirty="0" smtClean="0"/>
              <a:t>ă</a:t>
            </a:r>
            <a:r>
              <a:rPr lang="it-IT" dirty="0" smtClean="0"/>
              <a:t> a fi </a:t>
            </a:r>
            <a:r>
              <a:rPr lang="it-IT" dirty="0" err="1" smtClean="0"/>
              <a:t>necesar</a:t>
            </a:r>
            <a:r>
              <a:rPr lang="ro-RO" dirty="0" smtClean="0"/>
              <a:t>ă</a:t>
            </a:r>
            <a:r>
              <a:rPr lang="it-IT" dirty="0" smtClean="0"/>
              <a:t> </a:t>
            </a:r>
            <a:r>
              <a:rPr lang="it-IT" dirty="0" err="1" smtClean="0"/>
              <a:t>modificarea</a:t>
            </a:r>
            <a:r>
              <a:rPr lang="it-IT" dirty="0" smtClean="0"/>
              <a:t> </a:t>
            </a:r>
            <a:r>
              <a:rPr lang="it-IT" dirty="0" err="1" smtClean="0"/>
              <a:t>obiectelor</a:t>
            </a:r>
            <a:endParaRPr lang="ro-RO" dirty="0" smtClean="0"/>
          </a:p>
          <a:p>
            <a:endParaRPr lang="ro-RO" dirty="0" smtClean="0"/>
          </a:p>
          <a:p>
            <a:endParaRPr lang="ro-RO" dirty="0"/>
          </a:p>
          <a:p>
            <a:r>
              <a:rPr lang="ro-RO" dirty="0" smtClean="0"/>
              <a:t>Se </a:t>
            </a:r>
            <a:r>
              <a:rPr lang="ro-RO" dirty="0"/>
              <a:t>regăsește</a:t>
            </a:r>
            <a:r>
              <a:rPr lang="ro-RO" dirty="0" smtClean="0"/>
              <a:t> în </a:t>
            </a:r>
          </a:p>
          <a:p>
            <a:pPr lvl="1"/>
            <a:r>
              <a:rPr lang="ro-RO" dirty="0"/>
              <a:t>java.nio.file.FileVisitor </a:t>
            </a:r>
            <a:r>
              <a:rPr lang="ro-RO" dirty="0" smtClean="0"/>
              <a:t>și SimpleFileVisitor</a:t>
            </a:r>
          </a:p>
          <a:p>
            <a:pPr lvl="1"/>
            <a:r>
              <a:rPr lang="ro-RO" dirty="0"/>
              <a:t>javax.faces.component.visit.VisitContext </a:t>
            </a:r>
            <a:r>
              <a:rPr lang="ro-RO" dirty="0" smtClean="0"/>
              <a:t>și </a:t>
            </a:r>
            <a:r>
              <a:rPr lang="ro-RO" dirty="0"/>
              <a:t>VisitCallback</a:t>
            </a:r>
            <a:endParaRPr lang="ro-RO" dirty="0" smtClean="0"/>
          </a:p>
          <a:p>
            <a:pPr marL="0" indent="0">
              <a:buNone/>
            </a:pPr>
            <a:r>
              <a:rPr lang="ro-RO" dirty="0" smtClean="0"/>
              <a:t>	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40133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Command Design Pattern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Î</a:t>
            </a:r>
            <a:r>
              <a:rPr lang="ro-RO" dirty="0" smtClean="0"/>
              <a:t>ncapsulează </a:t>
            </a:r>
            <a:r>
              <a:rPr lang="ro-RO" dirty="0" smtClean="0"/>
              <a:t>o cerință într-un obiect de tip comandă</a:t>
            </a:r>
          </a:p>
          <a:p>
            <a:endParaRPr lang="ro-RO" dirty="0" smtClean="0"/>
          </a:p>
          <a:p>
            <a:r>
              <a:rPr lang="ro-RO" dirty="0" smtClean="0"/>
              <a:t>C</a:t>
            </a:r>
            <a:r>
              <a:rPr lang="de-DE" dirty="0" err="1" smtClean="0"/>
              <a:t>omand</a:t>
            </a:r>
            <a:r>
              <a:rPr lang="ro-RO" dirty="0" smtClean="0"/>
              <a:t>a</a:t>
            </a:r>
            <a:r>
              <a:rPr lang="de-DE" dirty="0" smtClean="0"/>
              <a:t> </a:t>
            </a:r>
            <a:r>
              <a:rPr lang="de-DE" dirty="0" err="1" smtClean="0"/>
              <a:t>este</a:t>
            </a:r>
            <a:r>
              <a:rPr lang="de-DE" dirty="0" smtClean="0"/>
              <a:t> </a:t>
            </a:r>
            <a:r>
              <a:rPr lang="de-DE" dirty="0" err="1" smtClean="0"/>
              <a:t>transmis</a:t>
            </a:r>
            <a:r>
              <a:rPr lang="ro-RO" dirty="0" smtClean="0"/>
              <a:t>ă</a:t>
            </a:r>
            <a:r>
              <a:rPr lang="de-DE" dirty="0" smtClean="0"/>
              <a:t> </a:t>
            </a:r>
            <a:r>
              <a:rPr lang="de-DE" dirty="0" err="1" smtClean="0"/>
              <a:t>obiectului</a:t>
            </a:r>
            <a:r>
              <a:rPr lang="de-DE" dirty="0" smtClean="0"/>
              <a:t> </a:t>
            </a:r>
            <a:r>
              <a:rPr lang="de-DE" dirty="0" err="1" smtClean="0"/>
              <a:t>corespunz</a:t>
            </a:r>
            <a:r>
              <a:rPr lang="ro-RO" dirty="0" smtClean="0"/>
              <a:t>ă</a:t>
            </a:r>
            <a:r>
              <a:rPr lang="de-DE" dirty="0" err="1" smtClean="0"/>
              <a:t>tor</a:t>
            </a:r>
            <a:r>
              <a:rPr lang="de-DE" dirty="0" smtClean="0"/>
              <a:t> care</a:t>
            </a:r>
            <a:r>
              <a:rPr lang="ro-RO" dirty="0" smtClean="0"/>
              <a:t> o</a:t>
            </a:r>
            <a:r>
              <a:rPr lang="de-DE" dirty="0" smtClean="0"/>
              <a:t> </a:t>
            </a:r>
            <a:r>
              <a:rPr lang="de-DE" dirty="0" err="1" smtClean="0"/>
              <a:t>execut</a:t>
            </a:r>
            <a:r>
              <a:rPr lang="ro-RO" dirty="0" smtClean="0"/>
              <a:t>ă</a:t>
            </a:r>
          </a:p>
          <a:p>
            <a:endParaRPr lang="ro-RO" dirty="0"/>
          </a:p>
          <a:p>
            <a:pPr marL="0" indent="0">
              <a:buNone/>
            </a:pPr>
            <a:endParaRPr lang="ro-RO" dirty="0"/>
          </a:p>
          <a:p>
            <a:r>
              <a:rPr lang="ro-RO" dirty="0" smtClean="0"/>
              <a:t>Se </a:t>
            </a:r>
            <a:r>
              <a:rPr lang="ro-RO" dirty="0"/>
              <a:t>regăsește</a:t>
            </a:r>
            <a:r>
              <a:rPr lang="ro-RO" dirty="0" smtClean="0"/>
              <a:t> în </a:t>
            </a:r>
          </a:p>
          <a:p>
            <a:pPr lvl="1"/>
            <a:r>
              <a:rPr lang="ro-RO" dirty="0"/>
              <a:t>t</a:t>
            </a:r>
            <a:r>
              <a:rPr lang="ro-RO" dirty="0" smtClean="0"/>
              <a:t>oate implementările java.lang.Runnable</a:t>
            </a:r>
          </a:p>
          <a:p>
            <a:pPr lvl="1"/>
            <a:r>
              <a:rPr lang="ro-RO" dirty="0" smtClean="0"/>
              <a:t>toate </a:t>
            </a:r>
            <a:r>
              <a:rPr lang="ro-RO" dirty="0"/>
              <a:t>implementările </a:t>
            </a:r>
            <a:r>
              <a:rPr lang="ro-RO" dirty="0" smtClean="0"/>
              <a:t>javax.swing.Action</a:t>
            </a:r>
            <a:endParaRPr lang="ro-RO" dirty="0" smtClean="0"/>
          </a:p>
        </p:txBody>
      </p:sp>
    </p:spTree>
    <p:extLst>
      <p:ext uri="{BB962C8B-B14F-4D97-AF65-F5344CB8AC3E}">
        <p14:creationId xmlns:p14="http://schemas.microsoft.com/office/powerpoint/2010/main" val="19205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Iterator Design Pattern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o-RO" noProof="1" smtClean="0"/>
          </a:p>
          <a:p>
            <a:r>
              <a:rPr lang="ro-RO" noProof="1" smtClean="0"/>
              <a:t>Folosit</a:t>
            </a:r>
            <a:r>
              <a:rPr lang="ro-RO" dirty="0" smtClean="0"/>
              <a:t> </a:t>
            </a:r>
            <a:r>
              <a:rPr lang="ro-RO" dirty="0" smtClean="0"/>
              <a:t>la iterarea diferitelor tipuri de containere si accesarea elementelor acestora</a:t>
            </a:r>
          </a:p>
          <a:p>
            <a:pPr marL="0" indent="0">
              <a:buNone/>
            </a:pPr>
            <a:endParaRPr lang="ro-RO" dirty="0" smtClean="0"/>
          </a:p>
          <a:p>
            <a:r>
              <a:rPr lang="ro-RO" dirty="0" smtClean="0"/>
              <a:t>De asemenea datorita traversarii polimorfice putem accesa elementele unui container fara a-i dezvalui reprezentarea interna.</a:t>
            </a:r>
          </a:p>
          <a:p>
            <a:endParaRPr lang="ro-RO" dirty="0" smtClean="0"/>
          </a:p>
          <a:p>
            <a:r>
              <a:rPr lang="ro-RO" dirty="0" smtClean="0"/>
              <a:t>Se </a:t>
            </a:r>
            <a:r>
              <a:rPr lang="ro-RO" dirty="0"/>
              <a:t>regăsește</a:t>
            </a:r>
            <a:r>
              <a:rPr lang="ro-RO" dirty="0" smtClean="0"/>
              <a:t> în</a:t>
            </a:r>
          </a:p>
          <a:p>
            <a:pPr lvl="1"/>
            <a:r>
              <a:rPr lang="ro-RO" dirty="0"/>
              <a:t>toate implementările </a:t>
            </a:r>
            <a:r>
              <a:rPr lang="ro-RO" dirty="0" smtClean="0"/>
              <a:t>java.util.Iterator </a:t>
            </a:r>
          </a:p>
          <a:p>
            <a:pPr lvl="1"/>
            <a:r>
              <a:rPr lang="ro-RO" dirty="0"/>
              <a:t>toate implementările </a:t>
            </a:r>
            <a:r>
              <a:rPr lang="ro-RO" dirty="0" smtClean="0"/>
              <a:t>java.util.Enumaration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12302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Iterator Design Pattern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 smtClean="0"/>
          </a:p>
          <a:p>
            <a:endParaRPr lang="ro-RO" dirty="0"/>
          </a:p>
          <a:p>
            <a:r>
              <a:rPr lang="ro-RO" dirty="0" smtClean="0"/>
              <a:t>I</a:t>
            </a:r>
            <a:r>
              <a:rPr lang="de-DE" dirty="0" err="1" smtClean="0"/>
              <a:t>mplementarea</a:t>
            </a:r>
            <a:r>
              <a:rPr lang="de-DE" dirty="0" smtClean="0"/>
              <a:t> </a:t>
            </a:r>
            <a:r>
              <a:rPr lang="de-DE" dirty="0" err="1" smtClean="0"/>
              <a:t>desing</a:t>
            </a:r>
            <a:r>
              <a:rPr lang="de-DE" dirty="0" smtClean="0"/>
              <a:t> </a:t>
            </a:r>
            <a:r>
              <a:rPr lang="de-DE" dirty="0" err="1" smtClean="0"/>
              <a:t>pattern-ului</a:t>
            </a:r>
            <a:r>
              <a:rPr lang="de-DE" dirty="0" smtClean="0"/>
              <a:t> </a:t>
            </a:r>
            <a:r>
              <a:rPr lang="de-DE" dirty="0" err="1" smtClean="0"/>
              <a:t>iterator</a:t>
            </a:r>
            <a:r>
              <a:rPr lang="de-DE" dirty="0" smtClean="0"/>
              <a:t> </a:t>
            </a:r>
            <a:r>
              <a:rPr lang="de-DE" dirty="0" err="1" smtClean="0"/>
              <a:t>este</a:t>
            </a:r>
            <a:r>
              <a:rPr lang="de-DE" dirty="0" smtClean="0"/>
              <a:t> </a:t>
            </a:r>
            <a:r>
              <a:rPr lang="de-DE" dirty="0" err="1" smtClean="0"/>
              <a:t>destul</a:t>
            </a:r>
            <a:r>
              <a:rPr lang="de-DE" dirty="0" smtClean="0"/>
              <a:t> de </a:t>
            </a:r>
            <a:r>
              <a:rPr lang="de-DE" dirty="0" err="1" smtClean="0"/>
              <a:t>simpl</a:t>
            </a:r>
            <a:r>
              <a:rPr lang="ro-RO" dirty="0" smtClean="0"/>
              <a:t>ă</a:t>
            </a:r>
            <a:r>
              <a:rPr lang="de-DE" dirty="0" smtClean="0"/>
              <a:t>:</a:t>
            </a:r>
          </a:p>
          <a:p>
            <a:r>
              <a:rPr lang="ro-RO" dirty="0" smtClean="0"/>
              <a:t>	1</a:t>
            </a:r>
            <a:r>
              <a:rPr lang="de-DE" dirty="0" smtClean="0"/>
              <a:t>.</a:t>
            </a:r>
            <a:r>
              <a:rPr lang="ro-RO" dirty="0" smtClean="0"/>
              <a:t>Creem </a:t>
            </a:r>
            <a:r>
              <a:rPr lang="de-DE" dirty="0" smtClean="0"/>
              <a:t>o </a:t>
            </a:r>
            <a:r>
              <a:rPr lang="de-DE" dirty="0" err="1" smtClean="0"/>
              <a:t>interfa</a:t>
            </a:r>
            <a:r>
              <a:rPr lang="ro-RO" dirty="0" smtClean="0"/>
              <a:t>ță</a:t>
            </a:r>
            <a:r>
              <a:rPr lang="de-DE" dirty="0" smtClean="0"/>
              <a:t> </a:t>
            </a:r>
            <a:r>
              <a:rPr lang="de-DE" dirty="0" err="1" smtClean="0"/>
              <a:t>Iterator</a:t>
            </a:r>
            <a:r>
              <a:rPr lang="ro-RO" dirty="0" smtClean="0"/>
              <a:t>, pe care o i</a:t>
            </a:r>
            <a:r>
              <a:rPr lang="de-DE" dirty="0" err="1" smtClean="0"/>
              <a:t>mplement</a:t>
            </a:r>
            <a:r>
              <a:rPr lang="ro-RO" dirty="0" smtClean="0"/>
              <a:t>ă</a:t>
            </a:r>
            <a:r>
              <a:rPr lang="de-DE" dirty="0" smtClean="0"/>
              <a:t>m </a:t>
            </a:r>
            <a:r>
              <a:rPr lang="ro-RO" dirty="0" smtClean="0"/>
              <a:t>î</a:t>
            </a:r>
            <a:r>
              <a:rPr lang="de-DE" dirty="0" smtClean="0"/>
              <a:t>n </a:t>
            </a:r>
            <a:r>
              <a:rPr lang="de-DE" dirty="0" err="1" smtClean="0"/>
              <a:t>clasele</a:t>
            </a:r>
            <a:r>
              <a:rPr lang="de-DE" dirty="0" smtClean="0"/>
              <a:t> </a:t>
            </a:r>
            <a:r>
              <a:rPr lang="de-DE" dirty="0" err="1" smtClean="0"/>
              <a:t>container</a:t>
            </a:r>
            <a:r>
              <a:rPr lang="de-DE" dirty="0" smtClean="0"/>
              <a:t>.</a:t>
            </a:r>
          </a:p>
          <a:p>
            <a:r>
              <a:rPr lang="ro-RO" dirty="0" smtClean="0"/>
              <a:t>	2</a:t>
            </a:r>
            <a:r>
              <a:rPr lang="de-DE" dirty="0" smtClean="0"/>
              <a:t>.</a:t>
            </a:r>
            <a:r>
              <a:rPr lang="de-DE" dirty="0" err="1" smtClean="0"/>
              <a:t>Construim</a:t>
            </a:r>
            <a:r>
              <a:rPr lang="de-DE" dirty="0" smtClean="0"/>
              <a:t> o </a:t>
            </a:r>
            <a:r>
              <a:rPr lang="de-DE" dirty="0" err="1" smtClean="0"/>
              <a:t>clas</a:t>
            </a:r>
            <a:r>
              <a:rPr lang="ro-RO" dirty="0" smtClean="0"/>
              <a:t>ă</a:t>
            </a:r>
            <a:r>
              <a:rPr lang="de-DE" dirty="0" smtClean="0"/>
              <a:t> care </a:t>
            </a:r>
            <a:r>
              <a:rPr lang="de-DE" dirty="0" err="1" smtClean="0"/>
              <a:t>va</a:t>
            </a:r>
            <a:r>
              <a:rPr lang="de-DE" dirty="0" smtClean="0"/>
              <a:t> </a:t>
            </a:r>
            <a:r>
              <a:rPr lang="de-DE" dirty="0" err="1" smtClean="0"/>
              <a:t>primi</a:t>
            </a:r>
            <a:r>
              <a:rPr lang="de-DE" dirty="0" smtClean="0"/>
              <a:t> </a:t>
            </a:r>
            <a:r>
              <a:rPr lang="de-DE" dirty="0" err="1" smtClean="0"/>
              <a:t>ca</a:t>
            </a:r>
            <a:r>
              <a:rPr lang="de-DE" dirty="0" smtClean="0"/>
              <a:t> </a:t>
            </a:r>
            <a:r>
              <a:rPr lang="ro-RO" dirty="0" smtClean="0"/>
              <a:t>ș</a:t>
            </a:r>
            <a:r>
              <a:rPr lang="de-DE" dirty="0" smtClean="0"/>
              <a:t>i </a:t>
            </a:r>
            <a:r>
              <a:rPr lang="de-DE" dirty="0" err="1" smtClean="0"/>
              <a:t>paramet</a:t>
            </a:r>
            <a:r>
              <a:rPr lang="ro-RO" dirty="0" smtClean="0"/>
              <a:t>ru</a:t>
            </a:r>
            <a:r>
              <a:rPr lang="de-DE" dirty="0" smtClean="0"/>
              <a:t> </a:t>
            </a:r>
            <a:r>
              <a:rPr lang="de-DE" dirty="0" err="1" smtClean="0"/>
              <a:t>clasele</a:t>
            </a:r>
            <a:r>
              <a:rPr lang="de-DE" dirty="0" smtClean="0"/>
              <a:t> </a:t>
            </a:r>
            <a:r>
              <a:rPr lang="de-DE" dirty="0" err="1" smtClean="0"/>
              <a:t>container</a:t>
            </a:r>
            <a:r>
              <a:rPr lang="de-DE" dirty="0" smtClean="0"/>
              <a:t> </a:t>
            </a:r>
            <a:r>
              <a:rPr lang="ro-RO" dirty="0" smtClean="0"/>
              <a:t>ș</a:t>
            </a:r>
            <a:r>
              <a:rPr lang="de-DE" dirty="0" smtClean="0"/>
              <a:t>i care </a:t>
            </a:r>
            <a:r>
              <a:rPr lang="de-DE" dirty="0" err="1" smtClean="0"/>
              <a:t>va</a:t>
            </a:r>
            <a:r>
              <a:rPr lang="de-DE" dirty="0" smtClean="0"/>
              <a:t> </a:t>
            </a:r>
            <a:r>
              <a:rPr lang="de-DE" dirty="0" err="1" smtClean="0"/>
              <a:t>implementa</a:t>
            </a:r>
            <a:r>
              <a:rPr lang="de-DE" dirty="0" smtClean="0"/>
              <a:t> </a:t>
            </a:r>
            <a:r>
              <a:rPr lang="de-DE" dirty="0" err="1" smtClean="0"/>
              <a:t>metode</a:t>
            </a:r>
            <a:r>
              <a:rPr lang="de-DE" dirty="0" smtClean="0"/>
              <a:t> de a le </a:t>
            </a:r>
            <a:r>
              <a:rPr lang="de-DE" dirty="0" err="1" smtClean="0"/>
              <a:t>afi</a:t>
            </a:r>
            <a:r>
              <a:rPr lang="ro-RO" dirty="0" smtClean="0"/>
              <a:t>ș</a:t>
            </a:r>
            <a:r>
              <a:rPr lang="de-DE" dirty="0" smtClean="0"/>
              <a:t>a.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768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Singleton Design Pattern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Este</a:t>
            </a:r>
            <a:r>
              <a:rPr lang="it-IT" dirty="0" smtClean="0"/>
              <a:t> </a:t>
            </a:r>
            <a:r>
              <a:rPr lang="ro-RO" dirty="0" smtClean="0"/>
              <a:t>doar</a:t>
            </a:r>
            <a:r>
              <a:rPr lang="it-IT" dirty="0" smtClean="0"/>
              <a:t> un</a:t>
            </a:r>
            <a:r>
              <a:rPr lang="ro-RO" dirty="0" smtClean="0"/>
              <a:t> singur</a:t>
            </a:r>
            <a:r>
              <a:rPr lang="it-IT" dirty="0" smtClean="0"/>
              <a:t> </a:t>
            </a:r>
            <a:r>
              <a:rPr lang="ro-RO" dirty="0" smtClean="0"/>
              <a:t>obiect</a:t>
            </a:r>
          </a:p>
          <a:p>
            <a:r>
              <a:rPr lang="ro-RO" dirty="0" smtClean="0"/>
              <a:t>Controalează</a:t>
            </a:r>
            <a:r>
              <a:rPr lang="it-IT" dirty="0" smtClean="0"/>
              <a:t> </a:t>
            </a:r>
            <a:r>
              <a:rPr lang="ro-RO" dirty="0" smtClean="0"/>
              <a:t>accesul</a:t>
            </a:r>
            <a:r>
              <a:rPr lang="it-IT" dirty="0" smtClean="0"/>
              <a:t> </a:t>
            </a:r>
            <a:r>
              <a:rPr lang="ro-RO" dirty="0" smtClean="0"/>
              <a:t>concomitent</a:t>
            </a:r>
            <a:r>
              <a:rPr lang="it-IT" dirty="0" smtClean="0"/>
              <a:t> la </a:t>
            </a:r>
            <a:r>
              <a:rPr lang="ro-RO" dirty="0" smtClean="0"/>
              <a:t>resursele</a:t>
            </a:r>
            <a:r>
              <a:rPr lang="it-IT" dirty="0" smtClean="0"/>
              <a:t> </a:t>
            </a:r>
            <a:r>
              <a:rPr lang="ro-RO" dirty="0" smtClean="0"/>
              <a:t>partajate</a:t>
            </a:r>
          </a:p>
          <a:p>
            <a:r>
              <a:rPr lang="ro-RO" dirty="0" smtClean="0"/>
              <a:t>Accesul</a:t>
            </a:r>
            <a:r>
              <a:rPr lang="it-IT" dirty="0" smtClean="0"/>
              <a:t> </a:t>
            </a:r>
            <a:r>
              <a:rPr lang="it-IT" dirty="0" smtClean="0"/>
              <a:t>la </a:t>
            </a:r>
            <a:r>
              <a:rPr lang="ro-RO" dirty="0" smtClean="0"/>
              <a:t>resurse poate</a:t>
            </a:r>
            <a:r>
              <a:rPr lang="it-IT" dirty="0" smtClean="0"/>
              <a:t> fi </a:t>
            </a:r>
            <a:r>
              <a:rPr lang="ro-RO" dirty="0" smtClean="0"/>
              <a:t>solicitat</a:t>
            </a:r>
            <a:r>
              <a:rPr lang="it-IT" dirty="0" smtClean="0"/>
              <a:t> </a:t>
            </a:r>
            <a:r>
              <a:rPr lang="ro-RO" dirty="0" smtClean="0"/>
              <a:t>din</a:t>
            </a:r>
            <a:r>
              <a:rPr lang="it-IT" dirty="0" smtClean="0"/>
              <a:t> mai multe </a:t>
            </a:r>
            <a:r>
              <a:rPr lang="ro-RO" dirty="0" smtClean="0"/>
              <a:t>părți</a:t>
            </a:r>
            <a:r>
              <a:rPr lang="it-IT" dirty="0" smtClean="0"/>
              <a:t> </a:t>
            </a:r>
            <a:r>
              <a:rPr lang="ro-RO" dirty="0" smtClean="0"/>
              <a:t>diferite</a:t>
            </a:r>
            <a:r>
              <a:rPr lang="it-IT" dirty="0" smtClean="0"/>
              <a:t> </a:t>
            </a:r>
            <a:r>
              <a:rPr lang="ro-RO" dirty="0" smtClean="0"/>
              <a:t>ale</a:t>
            </a:r>
            <a:r>
              <a:rPr lang="it-IT" dirty="0" smtClean="0"/>
              <a:t> </a:t>
            </a:r>
            <a:r>
              <a:rPr lang="ro-RO" dirty="0" smtClean="0"/>
              <a:t>sistemului</a:t>
            </a:r>
          </a:p>
          <a:p>
            <a:endParaRPr lang="ro-RO" dirty="0" smtClean="0"/>
          </a:p>
          <a:p>
            <a:pPr marL="0" indent="0">
              <a:buNone/>
            </a:pPr>
            <a:endParaRPr lang="ro-RO" dirty="0" smtClean="0"/>
          </a:p>
          <a:p>
            <a:r>
              <a:rPr lang="ro-RO" dirty="0"/>
              <a:t>Se regăsește </a:t>
            </a:r>
            <a:r>
              <a:rPr lang="ro-RO" dirty="0" smtClean="0"/>
              <a:t>în</a:t>
            </a:r>
          </a:p>
          <a:p>
            <a:pPr lvl="1"/>
            <a:r>
              <a:rPr lang="ro-RO" dirty="0"/>
              <a:t>java.lang.Runtime#getRuntime</a:t>
            </a:r>
            <a:r>
              <a:rPr lang="ro-RO" dirty="0" smtClean="0"/>
              <a:t>()</a:t>
            </a:r>
          </a:p>
          <a:p>
            <a:pPr lvl="1"/>
            <a:r>
              <a:rPr lang="ro-RO" dirty="0"/>
              <a:t>java.awt.Desktop#getDesktop</a:t>
            </a:r>
            <a:r>
              <a:rPr lang="ro-RO" dirty="0" smtClean="0"/>
              <a:t>()</a:t>
            </a:r>
          </a:p>
          <a:p>
            <a:pPr lvl="1"/>
            <a:r>
              <a:rPr lang="ro-RO" dirty="0"/>
              <a:t>java.lang.System#getSecurityManager()</a:t>
            </a:r>
            <a:endParaRPr lang="ro-RO" dirty="0" smtClean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0235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Singleton Design Pattern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public class Singleton {</a:t>
            </a:r>
          </a:p>
          <a:p>
            <a:r>
              <a:rPr lang="en-US" smtClean="0"/>
              <a:t>	private static Singleton instance=new Singleton();</a:t>
            </a:r>
            <a:endParaRPr lang="ro-RO" smtClean="0"/>
          </a:p>
          <a:p>
            <a:r>
              <a:rPr lang="ro-RO" smtClean="0"/>
              <a:t>	</a:t>
            </a:r>
            <a:r>
              <a:rPr lang="en-US" smtClean="0"/>
              <a:t>private Singleton(){}</a:t>
            </a:r>
          </a:p>
          <a:p>
            <a:r>
              <a:rPr lang="ro-RO" smtClean="0"/>
              <a:t>	</a:t>
            </a:r>
            <a:r>
              <a:rPr lang="en-US" smtClean="0"/>
              <a:t>public static Singleton get</a:t>
            </a:r>
            <a:r>
              <a:rPr lang="ro-RO" smtClean="0"/>
              <a:t>Instance </a:t>
            </a:r>
            <a:r>
              <a:rPr lang="en-US" smtClean="0"/>
              <a:t>() {	</a:t>
            </a:r>
          </a:p>
          <a:p>
            <a:r>
              <a:rPr lang="ro-RO" smtClean="0"/>
              <a:t>		</a:t>
            </a:r>
            <a:r>
              <a:rPr lang="en-US" smtClean="0"/>
              <a:t>return instance;</a:t>
            </a:r>
          </a:p>
          <a:p>
            <a:r>
              <a:rPr lang="ro-RO" smtClean="0"/>
              <a:t>	</a:t>
            </a:r>
            <a:r>
              <a:rPr lang="en-US" smtClean="0"/>
              <a:t>}</a:t>
            </a:r>
            <a:endParaRPr lang="ro-RO" smtClean="0"/>
          </a:p>
          <a:p>
            <a:r>
              <a:rPr lang="en-US" smtClean="0"/>
              <a:t>}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smtClean="0"/>
              <a:t>public enum </a:t>
            </a:r>
            <a:r>
              <a:rPr lang="en-US" smtClean="0"/>
              <a:t>Singleton</a:t>
            </a:r>
            <a:r>
              <a:rPr lang="de-DE" smtClean="0"/>
              <a:t>{</a:t>
            </a:r>
          </a:p>
          <a:p>
            <a:r>
              <a:rPr lang="de-DE" smtClean="0"/>
              <a:t>	INSTANCE;</a:t>
            </a:r>
          </a:p>
          <a:p>
            <a:r>
              <a:rPr lang="de-DE" smtClean="0"/>
              <a:t>	</a:t>
            </a:r>
          </a:p>
          <a:p>
            <a:r>
              <a:rPr lang="de-DE" smtClean="0"/>
              <a:t>}</a:t>
            </a:r>
          </a:p>
          <a:p>
            <a:endParaRPr lang="de-DE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479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235</Words>
  <Application>Microsoft Office PowerPoint</Application>
  <PresentationFormat>Widescreen</PresentationFormat>
  <Paragraphs>74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Design Pattern</vt:lpstr>
      <vt:lpstr>Composite Design Pattern</vt:lpstr>
      <vt:lpstr>Composite Design Pattern</vt:lpstr>
      <vt:lpstr>Visitor Design Pattern</vt:lpstr>
      <vt:lpstr>Command Design Pattern</vt:lpstr>
      <vt:lpstr>Iterator Design Pattern</vt:lpstr>
      <vt:lpstr>Iterator Design Pattern</vt:lpstr>
      <vt:lpstr>Singleton Design Pattern</vt:lpstr>
      <vt:lpstr>Singleton Design Pattern</vt:lpstr>
      <vt:lpstr>Zoo Demo</vt:lpstr>
      <vt:lpstr>Zoo Composite</vt:lpstr>
      <vt:lpstr>Zoo Visitor</vt:lpstr>
      <vt:lpstr>Zoo Command</vt:lpstr>
      <vt:lpstr>Zoo Iterator</vt:lpstr>
      <vt:lpstr>Zoo Singleton</vt:lpstr>
      <vt:lpstr>Zoo Demo</vt:lpstr>
    </vt:vector>
  </TitlesOfParts>
  <Company>msg systems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</dc:title>
  <dc:creator>Robert Zbiera</dc:creator>
  <cp:lastModifiedBy>Robert Zbiera</cp:lastModifiedBy>
  <cp:revision>73</cp:revision>
  <dcterms:created xsi:type="dcterms:W3CDTF">2017-08-08T10:27:39Z</dcterms:created>
  <dcterms:modified xsi:type="dcterms:W3CDTF">2017-08-14T09:12:58Z</dcterms:modified>
</cp:coreProperties>
</file>