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6b2c825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6b2c825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fb6557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fb6557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fb6557b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fb6557b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fb6557b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fb6557b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6b2c825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6b2c825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6b2c825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6b2c825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002/acp.2844" TargetMode="External"/><Relationship Id="rId4" Type="http://schemas.openxmlformats.org/officeDocument/2006/relationships/hyperlink" Target="https://doi.org/10.1002/acp.284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80/23311916.2019.1669390" TargetMode="External"/><Relationship Id="rId4" Type="http://schemas.openxmlformats.org/officeDocument/2006/relationships/hyperlink" Target="https://doi.org/10.1080/23311916.2019.1669390" TargetMode="External"/><Relationship Id="rId5" Type="http://schemas.openxmlformats.org/officeDocument/2006/relationships/hyperlink" Target="https://doi.org/10.1145/34602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Parking Space Identification for Use in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Distributed Media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Cameron Adams and Zachary Bergstrom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Inconvenient to find empty parking spots in crowded 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more massive parking lots, this becomes much more of a problem.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solutions exist that can detect empty parking spots.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stable web interface exists yet.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Ours is a more compact version of it that uses Gradio for its web interface.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performs well.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able to perform on multiple devices.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a very simplistic design.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does not work on drone footage.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to manually </a:t>
            </a:r>
            <a:r>
              <a:rPr lang="en"/>
              <a:t>input</a:t>
            </a:r>
            <a:r>
              <a:rPr lang="en"/>
              <a:t> the parking spaces (administrators)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a way to automatically detect and define parking spots (for administrators)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Allowing the program to be able to use mobile drone footage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74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Murtaza. “Parking Space Counter.”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Computer Vision Zone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5 May 2022, https://www.computervision.zone/courses/parking-space-counter/.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[2] Vijay Paidi, Hasan Fleyeh, Johan Ha˚kansson, and Roger G. Nyberg. Tracking Vehicle Cruising in an Open Parking Lot Using Deep Learning and Kalman Filter.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Journal of Advanced Transportation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vol. 2021, Hindawi (August 2021), 12 pages. https://doi.org/10.1155/2021/1812647.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[3] Albert Postma, Marijn Van Oers, Florinda Back, and Sarah Plukaard. Losing Your Car in the Parking Lot: Spatial Memory in the Real World.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Applied Cognitive Psychology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vol. 26, no. 5, John Wiley and Sons (May 2012), 7 pages.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https://doi.org/10.1002/acp.2844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(cont.)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[4] Paula Tătulea, Florina Călin, Remus Brad, Lucian Brâncovean and Mircea Greavu. 2019. An Image Feature-Based Method for Parking Lot Occupancy.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Cogent Engineering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vol. 6, no. 1, MDPI (August 2019), 17 pages. https://doi.org/10.3390/fi11080169.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[5] Zhi-Fa Yang , Huan-Jing Zeng , Shi-Wu Li1, Yu-Nong Wei and Xian-Jun Fan. Image Perception Hash and Structural Similarity Fusion Model for Parking Lot Status Recognition.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Cogent Engineering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vol. 6, no. 1, Taylor &amp; Francis (September 2019), 9 pages.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https://doi.org/10.1080/23311916.2019.1669390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[6] Yi Zhu, Abhishek Gupta, Shaohan Hu, Weida Zhong, Lu Su, and Chunming Qiao. 2021. Driver Behavior-aware Parking Availability Crowdsensing System Using Truth Discovery.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ACM Trans. Sen. Netw.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17, 4, Article 41 (June 2021), 26 pages.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https://doi.org/10.1145/3460200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