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7275B-7BDB-4A29-AA73-15A956650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17F02-F8CC-4F63-B739-D6E0EC93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B83A-6CF7-4DA9-9809-D1320D9D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F9E95-237C-469F-AD5E-C17A07DB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96DF6-3826-422A-ABA1-2E401107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797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01A1A-D9BF-4E5D-A914-82549B86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A4EFE-8BCB-4861-92D2-CCE1F43F1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2BB10-15CC-498E-9405-2272D3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D4B00-452C-4118-918A-B0B13828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C4E84-8FB9-45CD-9775-0884ABBF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33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4424F2-DABD-4956-A0AC-F6A833A03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0E6B82-BCE7-423D-982E-BE042EC9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E02BA-1C0C-44DE-AC3E-8E96612B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BBF77-3432-4D7B-BE6F-847CE37C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193B7-4E69-4B42-81D4-F8AC8BE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658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8B10D-728E-485B-904B-72AB4BF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4082F-04C7-46CA-A7F0-AA920F93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77063-B92B-4D17-B762-BE51A211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55025-730C-4541-8A03-F6820D89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293B9-DD5B-4B03-A271-EF9FF2CA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972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59ACF-0047-4B8D-BE1E-CD6249AC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F3AD1-27B9-4C59-AC08-1D5E29EA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417D4-D7BA-4FB6-8751-444518BB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50751-33A2-49D6-A6FF-936AD5AE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67757-777E-42B2-A26D-EA74F50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364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92B2-5BE3-4F36-8A8F-51D36ED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6FF35-485C-499C-AB90-404F66016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D6B873-DAAF-4DFA-9FA8-A18359FC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C24CC-E8CF-4A0B-9F02-6ACE30A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3E16C-CDE0-42AE-8273-1D9CC391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DA3657-7755-47EA-9B17-7359D891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991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353A6-0688-47F0-9C4F-C56749B0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4B3C2-611E-4002-A657-F6295280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627FF-C715-453E-923E-60B46A06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645087-6E80-450F-A9D7-21D602E87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F279F-DF02-447B-91D3-25D28C1B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4B8A23-2087-41D7-BF4D-E7146BD2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A22855-9C0A-47AB-884E-AC28A4E5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287EA4-C69F-4696-AC52-CCE33DB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69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264D-8BCA-4033-AB8D-0BEB1861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FB671-C0C8-4C97-BD5D-6BC29872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C44F6D-FBF6-490A-8DF0-915FE42F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A48C67-F8E2-48AC-89ED-BA9EBC41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859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8B7C24-65D7-412C-A230-61595843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2C11AE-5A0A-4967-84A0-E3E616A6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AE6D39-90C3-43C5-90E7-28B65C9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429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9E9E-E6AE-4494-83A4-355AC1F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0141D-F28E-41D7-8A5A-6FCE2AC2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525A2D-BCF9-4E60-8FFA-C1A80902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0C8D33-CF06-445B-B197-3C2004C6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F5053-C247-49E4-AD4B-795C0D44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E9B2B-4BB1-4F89-AE4D-6F765225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5051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0B37-D10E-48F4-8F8D-39ECA042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3EF8F4-5430-4FD7-8876-181178DB7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A3065-66AC-4F0B-9156-A24950C6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D46EC-9253-44CB-A12B-A6E531F5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D7EBF-CA89-4035-9FE8-953B23B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0C9BB0-4F8C-4FB3-8D92-1F33EFB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734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2747D1-B59F-4956-AB65-770292D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D7D498-FD51-4733-96DB-BA9601ED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E5563-1AC1-4A48-81B5-1D742D6E6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8653-3CAC-4F52-9923-D3AAEA060A63}" type="datetimeFigureOut">
              <a:rPr lang="es-NI" smtClean="0"/>
              <a:t>13/6/2020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7529E-E452-443B-A746-22FDC2DA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8773A-1071-4E4D-85FF-EFB1ED5D9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7B9E-3C7F-4004-9502-BB6B1A4E5AD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5624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DDC3-8B32-4EA8-BF88-B9E7100C9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Prueba</a:t>
            </a:r>
            <a:endParaRPr lang="es-NI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63F08-67F3-4A81-A212-AC473987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425783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Zaida Blanco</dc:creator>
  <cp:lastModifiedBy>Zaida Blanco</cp:lastModifiedBy>
  <cp:revision>1</cp:revision>
  <dcterms:created xsi:type="dcterms:W3CDTF">2020-06-13T17:04:35Z</dcterms:created>
  <dcterms:modified xsi:type="dcterms:W3CDTF">2020-06-13T17:05:01Z</dcterms:modified>
</cp:coreProperties>
</file>