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00785-AE86-4D88-BAC6-86E00C03C4DB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5DA9-0D98-455F-8D9A-ACBF7ABBC3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9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5DA9-0D98-455F-8D9A-ACBF7ABBC35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17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742D-470A-44A9-8E57-1C5415FB7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624B04-C3C1-4D36-B1D9-D766F1AB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4545E0-4608-43E0-831C-AABCB26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B4AB5B-FB01-47B9-B169-43E4EB40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683603-A6D0-41A3-9962-B4860006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75F22-6A2B-423E-B902-B05E257B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338A703-595D-4EFB-AF95-8FC85769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B8EB71-0DF6-4310-8065-2A606600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20BA0A-49A6-4C8F-A48A-088298B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67F9E5-3196-41D1-A518-E1B48165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7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E86719D-3CA5-4193-A009-22E1897AF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D9FCE03-6588-4A41-A52F-9970BDFB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78C428-FA81-4B9C-B169-91D5C9D8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CEBC75-280C-45BC-94F8-E32C7D2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8405BA-0E3F-48F9-86C4-4D66EEE2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39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3E3F-ED01-4E32-AE01-09C3E1E0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E12A61-7340-4988-AC18-7720CA2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4F0C23-984D-494D-A4C6-662C41EA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0A4B18-5881-46BB-BA4E-FF21E3C4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2B7B3E-52B7-4C06-88DD-24905449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47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0BBD1D-A1C1-4ED0-9249-186AD780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554FAE-F4C1-47AC-896D-1EF52B82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CE5350-7EEF-4B9C-8A7D-267E6441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4F7DC-00DD-4F2C-B253-F04BC4E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48AF72-D71F-409D-A57E-76F3B06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51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31B3E3-9B23-40B7-9EEE-0ACE330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4BEC7-97E1-4F48-9AA1-4B8996B9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FD51D0-2C07-4243-8F6A-B019782E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B775A6-7E08-4B7F-9EFC-598A2300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53A832-0996-4533-B70A-6153E15D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26D47F9-0542-4460-8E95-100C149C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06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C4FC6-11C1-4652-864A-2B889E11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1A49D0-5310-4504-A2A8-4FBF6EF0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298963-1719-4091-98E4-7CD408322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E752DB-E606-4D48-9483-F6B2350F4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4BFE6DA-B253-42E1-AB0E-4050C26B3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F1CE499-3562-40B8-86A8-378D8F36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67A5CDE-E0C5-4E9A-8D44-0C09A13E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7CCD0A-DA41-4653-875C-B4371CC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30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8D63FD-D8FE-4D3B-854C-35CF05A6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74BB335-FD27-4A2E-8D7A-104D536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38215A5-3174-49F2-AF8E-08217400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165B34-A588-4104-9B1F-29DAB28E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2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B1E48E1-C601-4593-AAE4-ABA8830D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75B0EE-BA92-4920-8000-9BC3AADD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F0BBC77-6C36-458E-8314-5B2652AC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764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A3C73-D3BB-4C15-8EFA-64BA4AD9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C41771-2A28-4B2D-82E3-0E7F1CC7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5DF34B7-70DC-4B76-8C47-757D0C921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A1CBE9-60E6-43EB-9E2A-401AE215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10A6E7D-EE44-4765-BF1E-97132F25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E44AF6-F87D-4549-B1AF-AA9BFB46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9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80DEB-F215-42AE-91DD-7A8AEC8E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21A833-85D3-4B91-982D-3F6AABC09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3BDAE7-308D-4A39-9D84-329303E84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553FA7A-1245-482A-A364-F082A56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C83847C-35BA-48D2-8214-DF6D6A06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926705-1D37-4415-8877-99D4601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20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80D41A9-E4D0-4154-9DAA-3BAE952F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7602EE-957B-43E9-90FE-8166BA52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0EBA27-B257-438B-B0DE-D6EE5872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2083-4E70-47BC-8DA2-C453A1496535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363EE0-E37B-4F9D-AEBF-59055CCF8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E635A7-427C-4293-A949-2906A253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D808-6D89-46B1-81F5-F66BFF31E5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97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0AED13-207E-4CD1-8DAC-A39760853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Počítačové programování 2</a:t>
            </a:r>
            <a:br>
              <a:rPr lang="cs-CZ" dirty="0"/>
            </a:b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D4278D-9550-42F7-9EB8-B1EA62937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Velký projekt - Kalkulačka</a:t>
            </a:r>
          </a:p>
        </p:txBody>
      </p:sp>
    </p:spTree>
    <p:extLst>
      <p:ext uri="{BB962C8B-B14F-4D97-AF65-F5344CB8AC3E}">
        <p14:creationId xmlns:p14="http://schemas.microsoft.com/office/powerpoint/2010/main" val="34111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11EC41C-8AFE-44C7-BE2B-CBCD3FE5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Kalkulačka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C2D43FD-9971-41A2-B931-2557EC68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Jedná se o klasický typ kalkulačky se schopností pracovat se základními matematickými operacemi.</a:t>
            </a:r>
          </a:p>
          <a:p>
            <a:endParaRPr lang="cs-CZ"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9A2F364-0A28-4065-8F58-57DFDA3F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078" y="1256997"/>
            <a:ext cx="4016400" cy="2390964"/>
          </a:xfrm>
          <a:prstGeom prst="rect">
            <a:avLst/>
          </a:prstGeom>
        </p:spPr>
      </p:pic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256F31E2-1A7C-4E1A-B53C-5A3CAF20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4078" y="3963194"/>
            <a:ext cx="3997348" cy="23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2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70A9DDBF-2043-46B5-A47F-0E31D25C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 se skládá ze 3 základních částí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3D52B1D8-DAE9-415E-80C9-7662C08D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Konfigurace okna</a:t>
            </a:r>
          </a:p>
          <a:p>
            <a:endParaRPr lang="cs-CZ" dirty="0"/>
          </a:p>
          <a:p>
            <a:r>
              <a:rPr lang="cs-CZ" dirty="0"/>
              <a:t>Definice funkci</a:t>
            </a:r>
          </a:p>
          <a:p>
            <a:endParaRPr lang="cs-CZ" dirty="0"/>
          </a:p>
          <a:p>
            <a:r>
              <a:rPr lang="cs-CZ" dirty="0"/>
              <a:t>Definování tlačítek</a:t>
            </a:r>
          </a:p>
        </p:txBody>
      </p:sp>
    </p:spTree>
    <p:extLst>
      <p:ext uri="{BB962C8B-B14F-4D97-AF65-F5344CB8AC3E}">
        <p14:creationId xmlns:p14="http://schemas.microsoft.com/office/powerpoint/2010/main" val="36902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4653BFD4-5601-456E-90E2-4E9AE582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45724"/>
            <a:ext cx="3932237" cy="938814"/>
          </a:xfrm>
        </p:spPr>
        <p:txBody>
          <a:bodyPr/>
          <a:lstStyle/>
          <a:p>
            <a:r>
              <a:rPr lang="cs-CZ" dirty="0"/>
              <a:t>Konfigurace okna</a:t>
            </a:r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6729B9BC-3ABA-4A07-A1A9-591087B6D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Zde jsou nastaveny základní parametry toho jak bude kalkulačka vypadat.</a:t>
            </a:r>
          </a:p>
          <a:p>
            <a:r>
              <a:rPr lang="cs-CZ" dirty="0"/>
              <a:t>Pro příklad je zde nastavení velikosti okna a místo kde na obrazovce se kalkulačka otevře (</a:t>
            </a:r>
            <a:r>
              <a:rPr lang="cs-CZ" dirty="0" err="1"/>
              <a:t>calc.geometry</a:t>
            </a:r>
            <a:r>
              <a:rPr lang="cs-CZ" dirty="0"/>
              <a:t>) nebo nemožnost měnit velikost uživatelem.</a:t>
            </a:r>
          </a:p>
          <a:p>
            <a:r>
              <a:rPr lang="cs-CZ" dirty="0"/>
              <a:t>Je zde zahrnuto i nastavení displeje, které je ve formě </a:t>
            </a:r>
            <a:r>
              <a:rPr lang="cs-CZ" dirty="0" err="1"/>
              <a:t>Entryboxu</a:t>
            </a:r>
            <a:r>
              <a:rPr lang="cs-CZ" dirty="0"/>
              <a:t>.</a:t>
            </a:r>
          </a:p>
          <a:p>
            <a:r>
              <a:rPr lang="cs-CZ" dirty="0"/>
              <a:t>Popřípadě nastavení </a:t>
            </a:r>
            <a:r>
              <a:rPr lang="cs-CZ" dirty="0" err="1"/>
              <a:t>fucusu</a:t>
            </a:r>
            <a:r>
              <a:rPr lang="cs-CZ" dirty="0"/>
              <a:t>.</a:t>
            </a:r>
          </a:p>
        </p:txBody>
      </p:sp>
      <p:pic>
        <p:nvPicPr>
          <p:cNvPr id="16" name="Zástupný obsah 15">
            <a:extLst>
              <a:ext uri="{FF2B5EF4-FFF2-40B4-BE49-F238E27FC236}">
                <a16:creationId xmlns:a16="http://schemas.microsoft.com/office/drawing/2014/main" id="{A1E9F996-F08F-4947-BB45-B75040D0D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913" y="2311659"/>
            <a:ext cx="6401297" cy="33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33443E-B142-4904-A95F-FED99363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8457"/>
          </a:xfrm>
        </p:spPr>
        <p:txBody>
          <a:bodyPr/>
          <a:lstStyle/>
          <a:p>
            <a:r>
              <a:rPr lang="cs-CZ" dirty="0"/>
              <a:t>Definice funkcí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BBE00038-66F6-447A-95CB-F0826A4C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48901"/>
            <a:ext cx="3932237" cy="4875833"/>
          </a:xfrm>
        </p:spPr>
        <p:txBody>
          <a:bodyPr/>
          <a:lstStyle/>
          <a:p>
            <a:r>
              <a:rPr lang="cs-CZ" dirty="0"/>
              <a:t>Velkou část veškerého dění zajišťuje tlačítko ,,rovná se</a:t>
            </a:r>
            <a:r>
              <a:rPr lang="en-US" dirty="0"/>
              <a:t>”</a:t>
            </a:r>
            <a:r>
              <a:rPr lang="cs-CZ" dirty="0"/>
              <a:t> (=)</a:t>
            </a:r>
          </a:p>
          <a:p>
            <a:r>
              <a:rPr lang="cs-CZ" dirty="0"/>
              <a:t>Zkontroluje první a poslední element</a:t>
            </a:r>
            <a:r>
              <a:rPr lang="en-US" dirty="0"/>
              <a:t>,</a:t>
            </a:r>
            <a:r>
              <a:rPr lang="cs-CZ" dirty="0"/>
              <a:t> jestli se jedná o číslici, když ne odstraní je.</a:t>
            </a:r>
            <a:r>
              <a:rPr lang="en-US" dirty="0"/>
              <a:t>           </a:t>
            </a:r>
            <a:r>
              <a:rPr lang="cs-CZ" dirty="0"/>
              <a:t>(Jeden klik odstraní pouze jeden element).</a:t>
            </a:r>
          </a:p>
          <a:p>
            <a:r>
              <a:rPr lang="cs-CZ" dirty="0"/>
              <a:t>Dále projede vložená data ve formátu str, kde hledá znaménko, které ho „pustí“ dále.</a:t>
            </a:r>
          </a:p>
          <a:p>
            <a:r>
              <a:rPr lang="cs-CZ" dirty="0"/>
              <a:t>Sčítání, odčítání, násobení i dělení má stejný první postup, kde z dat odstraní  znaménko a převede položky na </a:t>
            </a:r>
            <a:r>
              <a:rPr lang="cs-CZ" dirty="0" err="1"/>
              <a:t>int</a:t>
            </a:r>
            <a:r>
              <a:rPr lang="cs-CZ" dirty="0"/>
              <a:t> typ.</a:t>
            </a:r>
          </a:p>
          <a:p>
            <a:r>
              <a:rPr lang="cs-CZ" dirty="0"/>
              <a:t>Sčítání už jen sečte položky listu.</a:t>
            </a:r>
          </a:p>
          <a:p>
            <a:r>
              <a:rPr lang="cs-CZ" dirty="0"/>
              <a:t>Odčítání odečte vše od prvního hodnoty</a:t>
            </a:r>
          </a:p>
          <a:p>
            <a:r>
              <a:rPr lang="cs-CZ" dirty="0"/>
              <a:t>Násobení postupně násobí jednotlivé položky, </a:t>
            </a:r>
            <a:r>
              <a:rPr lang="en-US" dirty="0"/>
              <a:t>u d</a:t>
            </a:r>
            <a:r>
              <a:rPr lang="cs-CZ" dirty="0"/>
              <a:t>ělení je to stejné.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36B112AF-3AFE-44A9-BD43-863C53CE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47" y="1373487"/>
            <a:ext cx="3353485" cy="2055513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41EC06E-592C-4EEF-86C0-C5BB167B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86" y="1373487"/>
            <a:ext cx="3353485" cy="205551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7B25D25-3111-4608-95E3-BC660CDD0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47" y="3601949"/>
            <a:ext cx="3353485" cy="224821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75A34A4-D006-4154-B368-2359EA3E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786" y="3601950"/>
            <a:ext cx="335348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8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F66D7-38D5-4E9E-98C6-0674B269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8839"/>
          </a:xfrm>
        </p:spPr>
        <p:txBody>
          <a:bodyPr/>
          <a:lstStyle/>
          <a:p>
            <a:r>
              <a:rPr lang="cs-CZ" dirty="0"/>
              <a:t>Definice funkcí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E22D8E4-B7D7-4651-BDBD-D3156789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Zadávat elementy lze, jak pomocí tlačítek, tak i klávesnicí.</a:t>
            </a:r>
          </a:p>
          <a:p>
            <a:r>
              <a:rPr lang="cs-CZ" dirty="0"/>
              <a:t>Každé tlačítko, zde zvýrazněno, přidá do okna další element.</a:t>
            </a:r>
          </a:p>
          <a:p>
            <a:r>
              <a:rPr lang="cs-CZ" dirty="0"/>
              <a:t>Funkce smaže okno a zapíše proměnnou s novou hodnotou.</a:t>
            </a:r>
          </a:p>
          <a:p>
            <a:r>
              <a:rPr lang="cs-CZ" dirty="0"/>
              <a:t>Tlačítko C smaže celé vstupní okno, ale </a:t>
            </a:r>
            <a:r>
              <a:rPr lang="cs-CZ" dirty="0" err="1"/>
              <a:t>Del</a:t>
            </a:r>
            <a:r>
              <a:rPr lang="cs-CZ" dirty="0"/>
              <a:t> pouze poslední hodnotu.</a:t>
            </a:r>
          </a:p>
          <a:p>
            <a:r>
              <a:rPr lang="cs-CZ" dirty="0"/>
              <a:t>Kalkulačku se mi nepodařilo naprogramovat, tak aby mohla zpracovat více matematických operací zároveň. </a:t>
            </a:r>
            <a:endParaRPr lang="en-US" dirty="0"/>
          </a:p>
        </p:txBody>
      </p:sp>
      <p:pic>
        <p:nvPicPr>
          <p:cNvPr id="20" name="Obrázek 19">
            <a:extLst>
              <a:ext uri="{FF2B5EF4-FFF2-40B4-BE49-F238E27FC236}">
                <a16:creationId xmlns:a16="http://schemas.microsoft.com/office/drawing/2014/main" id="{981327F1-711A-4321-B1C6-B5AF495C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59" y="457200"/>
            <a:ext cx="3326790" cy="1980439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423707A0-25CA-4196-8886-B25C8E51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59" y="4043474"/>
            <a:ext cx="3277057" cy="114316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1D8CC183-A62F-45C7-91C8-A43DC910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59" y="2696448"/>
            <a:ext cx="4229690" cy="1124107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6425551C-0ED2-4906-AE26-D20422BEA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159" y="5335513"/>
            <a:ext cx="247684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8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555F05-52E1-4CC6-9625-4E93C125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59041"/>
          </a:xfrm>
        </p:spPr>
        <p:txBody>
          <a:bodyPr/>
          <a:lstStyle/>
          <a:p>
            <a:r>
              <a:rPr lang="cs-CZ" dirty="0"/>
              <a:t>Definice funkcí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A7DE93C-98EC-4C66-A601-3E3B10F0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Funkce square uloží neznámou do proměnné a  smaže vstupní okno.</a:t>
            </a:r>
          </a:p>
          <a:p>
            <a:r>
              <a:rPr lang="cs-CZ" dirty="0"/>
              <a:t>Projde neznámou, kde na začátku a na konci odstraní vybrané symboly.</a:t>
            </a:r>
          </a:p>
          <a:p>
            <a:r>
              <a:rPr lang="cs-CZ" dirty="0"/>
              <a:t>Nakonec neznámou hodnotu vynásobí toutéž hodnotou.</a:t>
            </a:r>
          </a:p>
        </p:txBody>
      </p:sp>
      <p:pic>
        <p:nvPicPr>
          <p:cNvPr id="7" name="Zástupný symbol obrázku 6">
            <a:extLst>
              <a:ext uri="{FF2B5EF4-FFF2-40B4-BE49-F238E27FC236}">
                <a16:creationId xmlns:a16="http://schemas.microsoft.com/office/drawing/2014/main" id="{B7FF2BDC-5D8F-408F-BA31-4EDFBA633A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25" b="14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426000-E7B9-43CB-A500-FD4057E8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96392"/>
          </a:xfrm>
        </p:spPr>
        <p:txBody>
          <a:bodyPr/>
          <a:lstStyle/>
          <a:p>
            <a:r>
              <a:rPr lang="cs-CZ" dirty="0"/>
              <a:t>Definování tlačítek</a:t>
            </a:r>
            <a:br>
              <a:rPr lang="cs-CZ" dirty="0"/>
            </a:b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0A38874-9F32-4180-BA73-DCE47AD2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Zde jsou definovány tlačítka, kde jsou uvedeny zobrazené symboly, rozměry a funkce, které k tlačítku patří.</a:t>
            </a:r>
          </a:p>
          <a:p>
            <a:endParaRPr lang="cs-CZ" dirty="0"/>
          </a:p>
          <a:p>
            <a:r>
              <a:rPr lang="cs-CZ" dirty="0"/>
              <a:t>Na obrázku níže je znázorněn část kódu, které popisuje umístění funkčních tlačítek.</a:t>
            </a:r>
            <a:endParaRPr lang="en-US" dirty="0"/>
          </a:p>
          <a:p>
            <a:r>
              <a:rPr lang="cs-CZ" dirty="0"/>
              <a:t>Př.</a:t>
            </a:r>
            <a:r>
              <a:rPr lang="en-US" dirty="0"/>
              <a:t>: button_7.grid(column=0, row=</a:t>
            </a:r>
            <a:r>
              <a:rPr lang="cs-CZ" dirty="0"/>
              <a:t>1</a:t>
            </a:r>
            <a:r>
              <a:rPr lang="en-US" dirty="0"/>
              <a:t>)</a:t>
            </a:r>
          </a:p>
          <a:p>
            <a:r>
              <a:rPr lang="cs-CZ" dirty="0"/>
              <a:t>Nastaví tlačítko 7 na nultý sloupec prvního řádku.</a:t>
            </a: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4329224-7FED-4864-9A7A-3474D293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51" y="2071396"/>
            <a:ext cx="6344535" cy="1562318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97572818-7C02-43C4-A61C-698472F9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024" y="3963194"/>
            <a:ext cx="299126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CC9BC7-B5B5-4931-8DC3-FF40FB7A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/>
              <a:t>Děkuji za pozornost</a:t>
            </a:r>
            <a:endParaRPr lang="cs-CZ" dirty="0"/>
          </a:p>
        </p:txBody>
      </p:sp>
      <p:pic>
        <p:nvPicPr>
          <p:cNvPr id="5" name="Zástupný obsah 4" descr="Obsah obrázku text, podepsat&#10;&#10;Popis byl vytvořen automaticky">
            <a:extLst>
              <a:ext uri="{FF2B5EF4-FFF2-40B4-BE49-F238E27FC236}">
                <a16:creationId xmlns:a16="http://schemas.microsoft.com/office/drawing/2014/main" id="{51CD06E4-39B2-43E6-A9BC-0E00F8D5D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53" y="1825625"/>
            <a:ext cx="8018894" cy="4351338"/>
          </a:xfrm>
        </p:spPr>
      </p:pic>
    </p:spTree>
    <p:extLst>
      <p:ext uri="{BB962C8B-B14F-4D97-AF65-F5344CB8AC3E}">
        <p14:creationId xmlns:p14="http://schemas.microsoft.com/office/powerpoint/2010/main" val="39527772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363</Words>
  <Application>Microsoft Office PowerPoint</Application>
  <PresentationFormat>Širokoúhlá obrazovka</PresentationFormat>
  <Paragraphs>41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Počítačové programování 2 </vt:lpstr>
      <vt:lpstr>Kalkulačka</vt:lpstr>
      <vt:lpstr>Program se skládá ze 3 základních částí</vt:lpstr>
      <vt:lpstr>Konfigurace okna</vt:lpstr>
      <vt:lpstr>Definice funkcí</vt:lpstr>
      <vt:lpstr>Definice funkcí</vt:lpstr>
      <vt:lpstr>Definice funkcí</vt:lpstr>
      <vt:lpstr>Definování tlačítek 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Dominik Zbořil</dc:creator>
  <cp:lastModifiedBy>Dominik Zbořil</cp:lastModifiedBy>
  <cp:revision>29</cp:revision>
  <dcterms:created xsi:type="dcterms:W3CDTF">2021-01-17T07:44:43Z</dcterms:created>
  <dcterms:modified xsi:type="dcterms:W3CDTF">2021-01-17T22:44:00Z</dcterms:modified>
</cp:coreProperties>
</file>