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BA645C-935C-4F42-BE75-116C25AF1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AFD99D1-C051-405C-BE27-05824E448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BCBBC47-88E0-4418-A2CB-3D52C274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CD55-29C1-4C07-9A84-292BCC508FE1}" type="datetimeFigureOut">
              <a:rPr lang="cs-CZ" smtClean="0"/>
              <a:t>21.10.2017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A960275-2253-4F41-A22D-2B1766A0A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B0E80B5-51B7-4AAE-99DF-E0A9BA40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D6BE-6136-4141-95AE-92923CAE6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548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C9A843-6FCA-4968-8A8D-C6539983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11F6846-8599-4BA8-B2AE-D97C2B176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0B64177-A778-4358-8E04-2F6F5249B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CD55-29C1-4C07-9A84-292BCC508FE1}" type="datetimeFigureOut">
              <a:rPr lang="cs-CZ" smtClean="0"/>
              <a:t>21.10.2017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979B04A-7543-4176-A746-57CCFE910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3C84DE4-ADE3-4EA3-AA37-D10ED7FA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D6BE-6136-4141-95AE-92923CAE6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902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1AF9523D-F237-49FC-AD8F-15631BF0F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8F362C9-8D5F-4D28-B8C4-560A4D620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BC830E5-CF56-42E8-940F-58CCC307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CD55-29C1-4C07-9A84-292BCC508FE1}" type="datetimeFigureOut">
              <a:rPr lang="cs-CZ" smtClean="0"/>
              <a:t>21.10.2017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1A21C07-B9A6-4B5C-8B0E-B712BD28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53F6EF3-81F4-42D5-8C6F-BFCD6D703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D6BE-6136-4141-95AE-92923CAE6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5738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863530-7B55-41BB-90E2-A1FD98377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F9322B3-279D-4E06-A1C5-AAAD4F62C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786DA19-BC58-4AF9-B496-0B97BEAD0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CD55-29C1-4C07-9A84-292BCC508FE1}" type="datetimeFigureOut">
              <a:rPr lang="cs-CZ" smtClean="0"/>
              <a:t>21.10.2017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0E300AE-7588-47EF-BA49-5D686B0C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2B97940-31BF-4E22-A912-91B478AD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D6BE-6136-4141-95AE-92923CAE6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830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87DB83-ED93-43CB-844B-7DB7BA2D3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156ADC51-E043-4292-BB81-644D6F128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5BE9A9C-9BC6-4CA6-B644-EEC646FD9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CD55-29C1-4C07-9A84-292BCC508FE1}" type="datetimeFigureOut">
              <a:rPr lang="cs-CZ" smtClean="0"/>
              <a:t>21.10.2017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F860870-62A7-4ED7-A57E-6EFDCC5B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11159C8-ADEE-4959-A64E-757B8E64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D6BE-6136-4141-95AE-92923CAE6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393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EDB854-DFAF-42AA-8526-9BD9DCDAA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29C748C8-F91C-4946-8660-72F5A4E8C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D32D63C7-7821-4B55-B638-EEEB26CA9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C88FA3A-5214-4DAF-B9C0-C1BA31096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CD55-29C1-4C07-9A84-292BCC508FE1}" type="datetimeFigureOut">
              <a:rPr lang="cs-CZ" smtClean="0"/>
              <a:t>21.10.2017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408B876-E301-4271-9C49-B1076526B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62DD655-71E4-4765-9369-3B2815D42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D6BE-6136-4141-95AE-92923CAE6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986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341A52-165C-4108-86B4-78EDA5C5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97DE720D-227B-4D66-87B7-9846A3FCB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58B1F0E2-F356-415F-91C1-FC7FE529F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9E452572-1553-4C63-90EA-958F99193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2B92175A-EAA3-4228-8DE6-705690571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8F2C296F-6215-4F0F-BD98-EA0565795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CD55-29C1-4C07-9A84-292BCC508FE1}" type="datetimeFigureOut">
              <a:rPr lang="cs-CZ" smtClean="0"/>
              <a:t>21.10.2017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D8696418-41A3-414C-B0CD-E34536D2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94E186EC-81A1-49F7-AA1B-C9111534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D6BE-6136-4141-95AE-92923CAE6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004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7278B9-FCF5-4E6A-B2D1-8D6C83211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E1F15BAE-6381-4E99-817D-CAC94338C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CD55-29C1-4C07-9A84-292BCC508FE1}" type="datetimeFigureOut">
              <a:rPr lang="cs-CZ" smtClean="0"/>
              <a:t>21.10.2017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74C03AB-B171-434F-9E77-81FCF7F7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11B7AF1-45B6-4B2B-BC3F-6C7C04CA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D6BE-6136-4141-95AE-92923CAE6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306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99EB514D-9F4F-48C0-8B45-75239E5B3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CD55-29C1-4C07-9A84-292BCC508FE1}" type="datetimeFigureOut">
              <a:rPr lang="cs-CZ" smtClean="0"/>
              <a:t>21.10.2017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55779C99-A01F-440E-B18F-B0C248AC2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349EA68-7658-48E1-9238-048E38C0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D6BE-6136-4141-95AE-92923CAE6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9819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46564E-7837-4C4B-8DE1-0F952C348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9239BB36-9DDF-46E4-9B3A-043AEB0D3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2CB5411A-D7AE-4F4D-8C96-65C47D012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BF7C7A5-1BF0-4FFE-8EE0-1EA784D73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CD55-29C1-4C07-9A84-292BCC508FE1}" type="datetimeFigureOut">
              <a:rPr lang="cs-CZ" smtClean="0"/>
              <a:t>21.10.2017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FEF7723-9904-49E4-A953-4DD6C78B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5835B43-F06A-4881-BAF3-147FC662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D6BE-6136-4141-95AE-92923CAE6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907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8D0660-7002-4058-B230-ED561FA73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E84B93B1-6E53-454D-8024-3C84839B4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CA48202D-E4DB-4509-BCA1-6848AC193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9B07591-CB61-4BBB-B2C7-4F96F122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CD55-29C1-4C07-9A84-292BCC508FE1}" type="datetimeFigureOut">
              <a:rPr lang="cs-CZ" smtClean="0"/>
              <a:t>21.10.2017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FE1CBBD-DAAB-4F18-A306-E0F2975E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8C2D94E-63DA-4D53-8B41-D7823531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D6BE-6136-4141-95AE-92923CAE6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965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40884D58-FF99-4413-A5A1-DCC8977DB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2A1003C4-D8E1-4B9E-9827-0CDEFF623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0A6F89B-8A58-423C-BF94-728BCE048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ACD55-29C1-4C07-9A84-292BCC508FE1}" type="datetimeFigureOut">
              <a:rPr lang="cs-CZ" smtClean="0"/>
              <a:t>21.10.2017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B76BA55-3E79-4437-BC70-9E40C6650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68E6B11-840E-4AC0-8436-634A829D7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2D6BE-6136-4141-95AE-92923CAE6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270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4B9BAE-0CD6-47DA-96AE-BD7FBFE7B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Car Parking </a:t>
            </a:r>
            <a:r>
              <a:rPr lang="cs-CZ" dirty="0" err="1"/>
              <a:t>Assistant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F4CA5C4-5153-4393-9755-5069635676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CPA</a:t>
            </a:r>
          </a:p>
        </p:txBody>
      </p:sp>
    </p:spTree>
    <p:extLst>
      <p:ext uri="{BB962C8B-B14F-4D97-AF65-F5344CB8AC3E}">
        <p14:creationId xmlns:p14="http://schemas.microsoft.com/office/powerpoint/2010/main" val="183164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25836F-814F-4131-8809-E84B569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Přínos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B4DA9ED-FBAF-4C37-8CDB-2D11AE52D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Ekologie – snížení emisí v parkovacích domech</a:t>
            </a:r>
          </a:p>
          <a:p>
            <a:r>
              <a:rPr lang="cs-CZ" dirty="0"/>
              <a:t>UX pro návštěvníky parkoviště</a:t>
            </a:r>
          </a:p>
          <a:p>
            <a:r>
              <a:rPr lang="cs-CZ" dirty="0"/>
              <a:t>Pro </a:t>
            </a:r>
            <a:r>
              <a:rPr lang="cs-CZ" dirty="0" err="1"/>
              <a:t>developra</a:t>
            </a:r>
            <a:r>
              <a:rPr lang="cs-CZ" dirty="0"/>
              <a:t> – spokojený zákazník </a:t>
            </a:r>
          </a:p>
          <a:p>
            <a:r>
              <a:rPr lang="cs-CZ" dirty="0"/>
              <a:t>Pro zákazníka – rychle zaparkuje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2809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E494C8-650E-4005-8BD0-90DB76A66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Technologie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9ACDDB3-7346-4FC8-86C2-BDE70BA86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Node MCU</a:t>
            </a:r>
          </a:p>
          <a:p>
            <a:r>
              <a:rPr lang="cs-CZ" dirty="0" err="1"/>
              <a:t>Ultrosonic</a:t>
            </a:r>
            <a:r>
              <a:rPr lang="cs-CZ" dirty="0"/>
              <a:t> Sensor</a:t>
            </a:r>
          </a:p>
          <a:p>
            <a:r>
              <a:rPr lang="cs-CZ" dirty="0"/>
              <a:t>Matrix LED Display</a:t>
            </a:r>
          </a:p>
          <a:p>
            <a:r>
              <a:rPr lang="cs-CZ" dirty="0" err="1"/>
              <a:t>WiFi</a:t>
            </a:r>
            <a:r>
              <a:rPr lang="cs-CZ" dirty="0"/>
              <a:t> </a:t>
            </a:r>
            <a:r>
              <a:rPr lang="cs-CZ" dirty="0" err="1"/>
              <a:t>Connection</a:t>
            </a:r>
            <a:endParaRPr lang="cs-CZ" dirty="0"/>
          </a:p>
          <a:p>
            <a:r>
              <a:rPr lang="cs-CZ" dirty="0"/>
              <a:t>GPS</a:t>
            </a:r>
          </a:p>
          <a:p>
            <a:r>
              <a:rPr lang="cs-CZ" dirty="0"/>
              <a:t>QR – </a:t>
            </a:r>
            <a:r>
              <a:rPr lang="cs-CZ" dirty="0" err="1"/>
              <a:t>code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2722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B920DD-E802-4C20-8D4D-53F0D268A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Navigace pomocí QR - kódu</a:t>
            </a:r>
          </a:p>
        </p:txBody>
      </p:sp>
      <p:pic>
        <p:nvPicPr>
          <p:cNvPr id="1026" name="Picture 2" descr="Výsledek obrázku pro navigation QR code">
            <a:extLst>
              <a:ext uri="{FF2B5EF4-FFF2-40B4-BE49-F238E27FC236}">
                <a16:creationId xmlns:a16="http://schemas.microsoft.com/office/drawing/2014/main" id="{7F2C70DC-295E-4850-807F-68587F63A7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5" y="2858294"/>
            <a:ext cx="20002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81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9DFA00-5F7D-4680-B542-83E04D838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Postup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50EB1B3-5258-46E3-BA38-8AA94C2F1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Návštěvník přijede autem k bráně</a:t>
            </a:r>
          </a:p>
          <a:p>
            <a:r>
              <a:rPr lang="cs-CZ" dirty="0"/>
              <a:t>Stiskne tlačítko pro parkovací lístek</a:t>
            </a:r>
          </a:p>
          <a:p>
            <a:r>
              <a:rPr lang="cs-CZ" dirty="0"/>
              <a:t>Na display se zobrazí QR-kód s GPS souřadnicemi volného parkovacího místa</a:t>
            </a:r>
          </a:p>
          <a:p>
            <a:r>
              <a:rPr lang="cs-CZ" dirty="0"/>
              <a:t>Návštěvník sejme QR-kód mobilním telefonem a ten spustí navigaci na volné parkovací místo</a:t>
            </a:r>
          </a:p>
        </p:txBody>
      </p:sp>
    </p:spTree>
    <p:extLst>
      <p:ext uri="{BB962C8B-B14F-4D97-AF65-F5344CB8AC3E}">
        <p14:creationId xmlns:p14="http://schemas.microsoft.com/office/powerpoint/2010/main" val="393757061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80</Words>
  <Application>Microsoft Office PowerPoint</Application>
  <PresentationFormat>Širokoúhlá obrazovka</PresentationFormat>
  <Paragraphs>20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Car Parking Assistant</vt:lpstr>
      <vt:lpstr>Přínos</vt:lpstr>
      <vt:lpstr>Technologie</vt:lpstr>
      <vt:lpstr>Navigace pomocí QR - kódu</vt:lpstr>
      <vt:lpstr>Postup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Parking Assistant</dc:title>
  <dc:creator>Zbyněk Šulc</dc:creator>
  <cp:lastModifiedBy>Zbyněk Šulc</cp:lastModifiedBy>
  <cp:revision>9</cp:revision>
  <dcterms:created xsi:type="dcterms:W3CDTF">2017-10-20T22:50:09Z</dcterms:created>
  <dcterms:modified xsi:type="dcterms:W3CDTF">2017-10-21T00:53:44Z</dcterms:modified>
</cp:coreProperties>
</file>