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BA645C-935C-4F42-BE75-116C25AF1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FD99D1-C051-405C-BE27-05824E448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BBC47-88E0-4418-A2CB-3D52C274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960275-2253-4F41-A22D-2B1766A0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0E80B5-51B7-4AAE-99DF-E0A9BA40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4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C9A843-6FCA-4968-8A8D-C6539983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11F6846-8599-4BA8-B2AE-D97C2B176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B64177-A778-4358-8E04-2F6F5249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79B04A-7543-4176-A746-57CCFE91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C84DE4-ADE3-4EA3-AA37-D10ED7FA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02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AF9523D-F237-49FC-AD8F-15631BF0F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8F362C9-8D5F-4D28-B8C4-560A4D620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C830E5-CF56-42E8-940F-58CCC30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A21C07-B9A6-4B5C-8B0E-B712BD28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53F6EF3-81F4-42D5-8C6F-BFCD6D70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73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63530-7B55-41BB-90E2-A1FD983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9322B3-279D-4E06-A1C5-AAAD4F62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86DA19-BC58-4AF9-B496-0B97BEAD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E300AE-7588-47EF-BA49-5D686B0C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B97940-31BF-4E22-A912-91B478AD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3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7DB83-ED93-43CB-844B-7DB7BA2D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56ADC51-E043-4292-BB81-644D6F12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BE9A9C-9BC6-4CA6-B644-EEC646FD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860870-62A7-4ED7-A57E-6EFDCC5B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1159C8-ADEE-4959-A64E-757B8E64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93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EDB854-DFAF-42AA-8526-9BD9DCDA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9C748C8-F91C-4946-8660-72F5A4E8C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32D63C7-7821-4B55-B638-EEEB26CA9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C88FA3A-5214-4DAF-B9C0-C1BA3109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408B876-E301-4271-9C49-B107652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62DD655-71E4-4765-9369-3B2815D4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86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341A52-165C-4108-86B4-78EDA5C5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7DE720D-227B-4D66-87B7-9846A3FCB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8B1F0E2-F356-415F-91C1-FC7FE529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9E452572-1553-4C63-90EA-958F99193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B92175A-EAA3-4228-8DE6-70569057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F2C296F-6215-4F0F-BD98-EA056579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8696418-41A3-414C-B0CD-E34536D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4E186EC-81A1-49F7-AA1B-C9111534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0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7278B9-FCF5-4E6A-B2D1-8D6C8321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1F15BAE-6381-4E99-817D-CAC94338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74C03AB-B171-434F-9E77-81FCF7F7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11B7AF1-45B6-4B2B-BC3F-6C7C04C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306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9EB514D-9F4F-48C0-8B45-75239E5B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779C99-A01F-440E-B18F-B0C248AC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49EA68-7658-48E1-9238-048E38C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981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46564E-7837-4C4B-8DE1-0F952C34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239BB36-9DDF-46E4-9B3A-043AEB0D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CB5411A-D7AE-4F4D-8C96-65C47D01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BF7C7A5-1BF0-4FFE-8EE0-1EA784D7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FEF7723-9904-49E4-A953-4DD6C78B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835B43-F06A-4881-BAF3-147FC662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907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8D0660-7002-4058-B230-ED561FA7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84B93B1-6E53-454D-8024-3C84839B4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A48202D-E4DB-4509-BCA1-6848AC19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B07591-CB61-4BBB-B2C7-4F96F122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FE1CBBD-DAAB-4F18-A306-E0F2975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C2D94E-63DA-4D53-8B41-D7823531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6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0884D58-FF99-4413-A5A1-DCC8977D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A1003C4-D8E1-4B9E-9827-0CDEFF62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A6F89B-8A58-423C-BF94-728BCE048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CD55-29C1-4C07-9A84-292BCC508FE1}" type="datetimeFigureOut">
              <a:rPr lang="cs-CZ" smtClean="0"/>
              <a:t>21.10.2017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76BA55-3E79-4437-BC70-9E40C665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8E6B11-840E-4AC0-8436-634A829D7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D6BE-6136-4141-95AE-92923CAE6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7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B9BAE-0CD6-47DA-96AE-BD7FBFE7B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Car Parking </a:t>
            </a:r>
            <a:r>
              <a:rPr lang="cs-CZ" dirty="0" err="1"/>
              <a:t>Assistant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4CA5C4-5153-4393-9755-50696356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18316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5836F-814F-4131-8809-E84B569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Přínos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B4DA9ED-FBAF-4C37-8CDB-2D11AE52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Ekologie – snížení emisí v parkovacích domech</a:t>
            </a:r>
          </a:p>
          <a:p>
            <a:r>
              <a:rPr lang="cs-CZ" dirty="0"/>
              <a:t>UX pro návštěvníky parkoviště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0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E494C8-650E-4005-8BD0-90DB76A6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9ACDDB3-7346-4FC8-86C2-BDE70BA8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Node MCU</a:t>
            </a:r>
          </a:p>
          <a:p>
            <a:r>
              <a:rPr lang="cs-CZ" dirty="0" err="1"/>
              <a:t>Ultrosonic</a:t>
            </a:r>
            <a:r>
              <a:rPr lang="cs-CZ" dirty="0"/>
              <a:t> Sensor</a:t>
            </a:r>
          </a:p>
          <a:p>
            <a:r>
              <a:rPr lang="cs-CZ" dirty="0"/>
              <a:t>Matrix LED Display</a:t>
            </a:r>
          </a:p>
          <a:p>
            <a:r>
              <a:rPr lang="cs-CZ" dirty="0" err="1"/>
              <a:t>WiFi</a:t>
            </a:r>
            <a:r>
              <a:rPr lang="cs-CZ" dirty="0"/>
              <a:t> </a:t>
            </a:r>
            <a:r>
              <a:rPr lang="cs-CZ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62722735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Širokoúhlá obrazovka</PresentationFormat>
  <Paragraphs>10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Car Parking Assistant</vt:lpstr>
      <vt:lpstr>Přínos</vt:lpstr>
      <vt:lpstr>Technologie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Parking Assistant</dc:title>
  <dc:creator>Zbyněk Šulc</dc:creator>
  <cp:lastModifiedBy>Zbyněk Šulc</cp:lastModifiedBy>
  <cp:revision>3</cp:revision>
  <dcterms:created xsi:type="dcterms:W3CDTF">2017-10-20T22:50:09Z</dcterms:created>
  <dcterms:modified xsi:type="dcterms:W3CDTF">2017-10-20T22:53:03Z</dcterms:modified>
</cp:coreProperties>
</file>