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65"/>
  </p:normalViewPr>
  <p:slideViewPr>
    <p:cSldViewPr snapToGrid="0" snapToObjects="1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CA3B-0D19-0146-9576-1A03BD0C5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A60A2-7D17-D641-A974-29E28076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E3ED-AA5B-F44C-A30E-4724568F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E9D6F-BB55-F14A-A8C9-8FFDA87E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E6857-565A-5349-BD2C-E8B5C9C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0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C0A01-3010-964C-B329-407B9B8D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02949B-032B-3E4E-A312-414D6280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BB227-EF87-3C45-909C-C213073F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6E13F-899C-B14C-BBDF-75C2D095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27513-55B4-054E-B003-06E4605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48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2CA17-D36A-014F-930C-AEBAA63B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7B9CA-4511-1342-9678-54B98541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1044D-7E32-5F43-9EF4-E5552416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92B5D-D4E5-3E4B-BCB2-5A82158B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3AE0B-31F5-8346-B8E3-A09C961B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2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B44EE-D612-6248-BDF7-4B92BFE5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53B62-54C4-8041-9A07-D5E2D187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ED377-0BE1-164F-ACCC-274745D4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CA6C7-AD28-074F-BEB9-D437F2F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91265-D348-F340-86DD-8928F735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59CB-5A70-B24E-BEA3-5A424CAA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7D8A7-DF57-6F44-BBDC-727AC402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8C23-E567-3A40-89A3-DE90A54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8455B-8CF4-2649-BD3C-A4831160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F3B10-63DA-3343-80F3-8D3361FF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9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0705E-AD8B-7A46-8141-0CE1D173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57C6B-A3ED-C446-83F5-3ECDFB98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4D122-D71E-4B40-8B65-F25FB869F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6644B-80BE-3C43-B319-28B3D948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FA3FE-8417-4141-9FB3-2FB9BD1A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CCC1-6452-0441-9436-52C8D3A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8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1CC0-F22E-BC44-AE16-89574DD7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D6A47-A508-524E-B3EE-28C2BE69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7967E-AE99-F04D-BFB6-44AB516F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AD3180-87D0-EB47-A707-A3B13D8C4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C954A-D324-C240-BB65-77A235381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1A0D30-B79D-E34B-B09D-53F78669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FF0DF-834B-9245-8145-13A65E4C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B96F28-A459-9B43-80D1-832AB5D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4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5976-7408-BB4D-B0C4-804D70EF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74A12-1444-6240-BCB8-E2F347F0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A08EF2-C9D3-DA4F-B691-F7D9133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A1F21-BB3B-AA48-91A6-49C56FFC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8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22C7A0-BA89-9947-8343-443D23B4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EEC2B-4307-DE48-9F2D-420E691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B2E91-3DD0-1340-9E7C-16BEE64F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1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44A5-73CC-B24B-BDB3-CC453092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2B9B8-1D9F-C84B-92DB-B8341CE2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9CCC9-1BD5-F341-B1B7-C4CA4281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B8134-41B8-3843-88F0-444A5F99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57D50-00F7-904E-B094-23AF2683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47A06-0012-EF4A-920A-904601B3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1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E195-5C25-BF43-93B6-5D214A1E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203FC-BCE5-1549-B763-0597BE6FD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0F86D-B5CF-1049-9A7B-1BB2D945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BA6FB-7958-DE45-AECE-465001C4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08012-453A-5842-9BF2-CD472A19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C6249-92DB-FD4C-AEE3-E1457793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3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BA2CD-D625-9948-8C6A-86C179F5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D806D-C262-354A-B25C-A6A3FEF7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FE66A-7E52-4A4A-9ADF-C71DDB4ED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925A-EEE1-0F4E-8F82-58496B632F58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E4B64-FEE3-4F41-9778-A5387E11C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26A7-41A8-3047-9A5D-FB1A8C108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7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40A6C-A2F6-AC4E-B495-C9FC65C88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FT590 Week2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38F4B-2648-3C45-8371-94C0EF969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4"/>
            <a:ext cx="9144000" cy="1655762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endParaRPr kumimoji="1"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BDECD-9D7C-BA4D-98A9-A80FE30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8948C-D493-0C4E-84C0-93797CA8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MA(1)-MA(3)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64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867D0-6B10-4245-A794-863BD7A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B603CFCD-0A94-8241-B305-B8596651C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352597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FFAF-0FD5-CC49-AD89-31EB7BB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873B-AFA9-8F4A-8D9B-2B48D408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Conclusion</a:t>
            </a:r>
            <a:r>
              <a:rPr kumimoji="1" lang="en-US" altLang="zh-CN" dirty="0"/>
              <a:t>:   These two equations are the same thing</a:t>
            </a:r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3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98A550A-F283-F745-ACF6-C29C8A55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4" y="0"/>
            <a:ext cx="11195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FB89AA12-58F9-744E-B51D-066EDE49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0" y="704978"/>
            <a:ext cx="10906539" cy="19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2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FFAF-0FD5-CC49-AD89-31EB7BB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873B-AFA9-8F4A-8D9B-2B48D408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Conclusion</a:t>
            </a:r>
            <a:r>
              <a:rPr kumimoji="1" lang="en-US" altLang="zh-CN" dirty="0"/>
              <a:t>:   These two equations are the same thing</a:t>
            </a:r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6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93DA99F-112F-0A4C-A134-8C089AB1A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432" y="0"/>
            <a:ext cx="9563100" cy="37719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07CF7A-66A9-EB4D-AD06-FF7D8779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95" y="3708400"/>
            <a:ext cx="4724400" cy="314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4CBA1-B7BC-D841-942A-992AFF09C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" y="3771900"/>
            <a:ext cx="4876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D3145F8-0790-184B-B0B8-939F808C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651"/>
            <a:ext cx="12192000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2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FFAF-0FD5-CC49-AD89-31EB7BB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873B-AFA9-8F4A-8D9B-2B48D408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AR(1)-AR(3)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5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EB7585E5-92C5-9648-B82E-5A18709F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92" y="0"/>
            <a:ext cx="9165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Macintosh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FT590 Week2</vt:lpstr>
      <vt:lpstr>Problem 1</vt:lpstr>
      <vt:lpstr>PowerPoint 演示文稿</vt:lpstr>
      <vt:lpstr>PowerPoint 演示文稿</vt:lpstr>
      <vt:lpstr>Problem 2</vt:lpstr>
      <vt:lpstr>PowerPoint 演示文稿</vt:lpstr>
      <vt:lpstr>PowerPoint 演示文稿</vt:lpstr>
      <vt:lpstr>Problem 3</vt:lpstr>
      <vt:lpstr>PowerPoint 演示文稿</vt:lpstr>
      <vt:lpstr>Problem 3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Fintech590 Week02</dc:title>
  <dc:creator>Kunyu Liu</dc:creator>
  <cp:lastModifiedBy>fred peng</cp:lastModifiedBy>
  <cp:revision>3</cp:revision>
  <dcterms:created xsi:type="dcterms:W3CDTF">2022-01-13T19:18:34Z</dcterms:created>
  <dcterms:modified xsi:type="dcterms:W3CDTF">2022-01-14T13:12:27Z</dcterms:modified>
</cp:coreProperties>
</file>