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7" r:id="rId5"/>
    <p:sldId id="270" r:id="rId6"/>
    <p:sldId id="272" r:id="rId7"/>
    <p:sldId id="278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04"/>
    <p:restoredTop sz="94689"/>
  </p:normalViewPr>
  <p:slideViewPr>
    <p:cSldViewPr snapToGrid="0" snapToObjects="1">
      <p:cViewPr>
        <p:scale>
          <a:sx n="113" d="100"/>
          <a:sy n="113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cPFred/FT590/blob/main/Week05/Project05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59E4-569C-A545-94BA-FCD8220C9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676" y="99419"/>
            <a:ext cx="10107777" cy="3329581"/>
          </a:xfrm>
        </p:spPr>
        <p:txBody>
          <a:bodyPr/>
          <a:lstStyle/>
          <a:p>
            <a:r>
              <a:rPr kumimoji="1" lang="en-US" altLang="zh-CN" dirty="0"/>
              <a:t>Week05 Project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FD48B-0A8C-EF45-9924-D8A222CB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ZhiChao</a:t>
            </a:r>
            <a:r>
              <a:rPr kumimoji="1" lang="en-US" altLang="zh-CN" dirty="0"/>
              <a:t> Peng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6DE25-F2E7-5949-9C72-9BC059DD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90A3D86-0AA5-BD4B-BA54-788BB346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11" y="2401656"/>
            <a:ext cx="5270500" cy="14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3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直方图&#10;&#10;描述已自动生成">
            <a:extLst>
              <a:ext uri="{FF2B5EF4-FFF2-40B4-BE49-F238E27FC236}">
                <a16:creationId xmlns:a16="http://schemas.microsoft.com/office/drawing/2014/main" id="{456F4317-2E74-6A4B-A568-56D3BB9E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3" y="1395264"/>
            <a:ext cx="10138413" cy="46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1CC5-0E35-C648-9797-04EF6B52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20" y="2355383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dirty="0"/>
              <a:t>From the graph, we can see that the t distribution matched the data pattern better compared to the normal distribution. The </a:t>
            </a:r>
            <a:r>
              <a:rPr lang="en-US" altLang="zh-CN" dirty="0" err="1"/>
              <a:t>VaR</a:t>
            </a:r>
            <a:r>
              <a:rPr lang="en-US" altLang="zh-CN" dirty="0"/>
              <a:t> from t distribution is higher than the </a:t>
            </a:r>
            <a:r>
              <a:rPr lang="en-US" altLang="zh-CN" dirty="0" err="1"/>
              <a:t>VaR</a:t>
            </a:r>
            <a:r>
              <a:rPr lang="en-US" altLang="zh-CN" dirty="0"/>
              <a:t> from a normal distribution, while the ES from t distribution is smaller than the ES from the normal distribution.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6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5388E-3880-CE4C-B481-FD917C8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github.com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ZcPFred</a:t>
            </a:r>
            <a:r>
              <a:rPr kumimoji="1" lang="en-US" altLang="zh-CN" dirty="0">
                <a:hlinkClick r:id="rId2"/>
              </a:rPr>
              <a:t>/FT590/blob/main/Week05/Project05.ipynb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4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67047-619A-2944-A587-7E41757A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Proble3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743271E-ED51-454F-B946-74C0DAB6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AF3EBB50-8E55-6A40-943B-C5F1E0404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7" y="2475571"/>
            <a:ext cx="3317952" cy="2399942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D7B3AADE-E7A4-0E42-B586-7EE821CF8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366" y="2475571"/>
            <a:ext cx="4902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32E0C-7272-7E45-A46A-544FE403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8242D-9D22-D94F-BFBD-5A54BA18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graph from below is from Week04, and the second is from this week.</a:t>
            </a:r>
            <a:endParaRPr lang="zh-CN" altLang="zh-CN" dirty="0"/>
          </a:p>
          <a:p>
            <a:r>
              <a:rPr lang="en-US" altLang="zh-CN" dirty="0"/>
              <a:t>By comparing these two graphs we see that </a:t>
            </a:r>
            <a:r>
              <a:rPr lang="en-US" altLang="zh-CN" dirty="0" err="1"/>
              <a:t>VaR</a:t>
            </a:r>
            <a:r>
              <a:rPr lang="en-US" altLang="zh-CN" dirty="0"/>
              <a:t> calculated are similar between Copula method and delta normal method, where Copula method has a relatively larger </a:t>
            </a:r>
            <a:r>
              <a:rPr lang="en-US" altLang="zh-CN" dirty="0" err="1"/>
              <a:t>VaR.</a:t>
            </a:r>
            <a:r>
              <a:rPr lang="en-US" altLang="zh-CN" dirty="0"/>
              <a:t> I think that since Copula method has less dependency on the standard normal distribution assumption, it is a better method to use to calculate </a:t>
            </a:r>
            <a:r>
              <a:rPr lang="en-US" altLang="zh-CN" dirty="0" err="1"/>
              <a:t>VaR.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78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A185E5-D61B-2C4E-BFA4-D5037A31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3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161</Words>
  <Application>Microsoft Macintosh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离子</vt:lpstr>
      <vt:lpstr>Week05 Project</vt:lpstr>
      <vt:lpstr>Problem 1</vt:lpstr>
      <vt:lpstr>PowerPoint 演示文稿</vt:lpstr>
      <vt:lpstr>PowerPoint 演示文稿</vt:lpstr>
      <vt:lpstr>Problem 2    https://github.com/ZcPFred/FT590/blob/main/Week05/Project05.ipynb</vt:lpstr>
      <vt:lpstr>Proble3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Prediction</dc:title>
  <dc:creator>fred peng</dc:creator>
  <cp:lastModifiedBy>fred peng</cp:lastModifiedBy>
  <cp:revision>6</cp:revision>
  <dcterms:created xsi:type="dcterms:W3CDTF">2019-11-26T03:16:25Z</dcterms:created>
  <dcterms:modified xsi:type="dcterms:W3CDTF">2022-02-26T12:56:21Z</dcterms:modified>
</cp:coreProperties>
</file>