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7" r:id="rId5"/>
    <p:sldId id="270" r:id="rId6"/>
    <p:sldId id="272" r:id="rId7"/>
    <p:sldId id="278" r:id="rId8"/>
    <p:sldId id="275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68"/>
    <p:restoredTop sz="94689"/>
  </p:normalViewPr>
  <p:slideViewPr>
    <p:cSldViewPr snapToGrid="0" snapToObjects="1">
      <p:cViewPr varScale="1">
        <p:scale>
          <a:sx n="90" d="100"/>
          <a:sy n="90" d="100"/>
        </p:scale>
        <p:origin x="224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F59E4-569C-A545-94BA-FCD8220C9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676" y="99419"/>
            <a:ext cx="10107777" cy="3329581"/>
          </a:xfrm>
        </p:spPr>
        <p:txBody>
          <a:bodyPr/>
          <a:lstStyle/>
          <a:p>
            <a:r>
              <a:rPr kumimoji="1" lang="en-US" altLang="zh-CN" dirty="0"/>
              <a:t>Week03 Project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7FD48B-0A8C-EF45-9924-D8A222CBF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ZhiChao</a:t>
            </a:r>
            <a:r>
              <a:rPr kumimoji="1" lang="en-US" altLang="zh-CN" dirty="0"/>
              <a:t> Peng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06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6DE25-F2E7-5949-9C72-9BC059DD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</a:t>
            </a:r>
            <a:endParaRPr kumimoji="1" lang="zh-CN" altLang="en-US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ED0674ED-47C5-4B46-9615-4503E35B2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1853248"/>
            <a:ext cx="59690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3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日程表&#10;&#10;描述已自动生成">
            <a:extLst>
              <a:ext uri="{FF2B5EF4-FFF2-40B4-BE49-F238E27FC236}">
                <a16:creationId xmlns:a16="http://schemas.microsoft.com/office/drawing/2014/main" id="{21F02551-2FE9-6C41-892A-EB5CE7322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32" y="165100"/>
            <a:ext cx="82423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5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F1CC5-0E35-C648-9797-04EF6B526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354" y="255650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Suppose </a:t>
            </a:r>
            <a:r>
              <a:rPr lang="en-US" altLang="zh-CN" dirty="0" err="1"/>
              <a:t>σ</a:t>
            </a:r>
            <a:r>
              <a:rPr lang="en-US" altLang="zh-CN" dirty="0"/>
              <a:t>=0.1, </a:t>
            </a:r>
            <a:r>
              <a:rPr lang="zh-CN" altLang="zh-CN" dirty="0"/>
              <a:t>P</a:t>
            </a:r>
            <a:r>
              <a:rPr lang="zh-CN" altLang="zh-CN" baseline="-25000" dirty="0"/>
              <a:t>t-1 </a:t>
            </a:r>
            <a:r>
              <a:rPr lang="zh-CN" altLang="zh-CN" dirty="0"/>
              <a:t>=100, r~N(0,0.1):</a:t>
            </a:r>
          </a:p>
          <a:p>
            <a:r>
              <a:rPr lang="en-US" altLang="zh-CN" dirty="0"/>
              <a:t>Then we know:</a:t>
            </a:r>
            <a:endParaRPr lang="zh-CN" altLang="zh-CN" dirty="0"/>
          </a:p>
          <a:p>
            <a:r>
              <a:rPr lang="en-US" altLang="zh-CN" dirty="0"/>
              <a:t>1. Classical Brownian Motion:</a:t>
            </a:r>
            <a:endParaRPr lang="zh-CN" altLang="zh-CN" dirty="0"/>
          </a:p>
          <a:p>
            <a:r>
              <a:rPr lang="en-US" altLang="zh-CN" dirty="0"/>
              <a:t>Mean=100, Std=0.1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2. Arithmetic:</a:t>
            </a:r>
            <a:endParaRPr lang="zh-CN" altLang="zh-CN" dirty="0"/>
          </a:p>
          <a:p>
            <a:r>
              <a:rPr lang="en-US" altLang="zh-CN" dirty="0"/>
              <a:t>Mean=100, Std=10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3.Log Return:</a:t>
            </a:r>
            <a:endParaRPr lang="zh-CN" altLang="zh-CN" dirty="0"/>
          </a:p>
          <a:p>
            <a:r>
              <a:rPr lang="en-US" altLang="zh-CN" dirty="0"/>
              <a:t>ln(Mean)=ln(100)=4.6, ln(Std)=0.1</a:t>
            </a:r>
            <a:endParaRPr lang="zh-CN" altLang="zh-CN" dirty="0"/>
          </a:p>
          <a:p>
            <a:r>
              <a:rPr lang="en-US" altLang="zh-CN" dirty="0"/>
              <a:t>Mean =100, Std=10</a:t>
            </a:r>
            <a:endParaRPr lang="zh-CN" altLang="zh-CN" dirty="0"/>
          </a:p>
          <a:p>
            <a:endParaRPr kumimoji="1" lang="zh-CN" altLang="en-US" dirty="0"/>
          </a:p>
        </p:txBody>
      </p:sp>
      <p:pic>
        <p:nvPicPr>
          <p:cNvPr id="4" name="图片 3" descr="文本&#10;&#10;中度可信度描述已自动生成">
            <a:extLst>
              <a:ext uri="{FF2B5EF4-FFF2-40B4-BE49-F238E27FC236}">
                <a16:creationId xmlns:a16="http://schemas.microsoft.com/office/drawing/2014/main" id="{F58202AF-A63D-BA42-89E7-DDE4A5CE5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957" y="1221073"/>
            <a:ext cx="5270500" cy="180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4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5388E-3880-CE4C-B481-FD917C8C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2</a:t>
            </a:r>
            <a:endParaRPr kumimoji="1" lang="zh-CN" altLang="en-US" dirty="0"/>
          </a:p>
        </p:txBody>
      </p:sp>
      <p:pic>
        <p:nvPicPr>
          <p:cNvPr id="6" name="图片 5" descr="图表, 直方图&#10;&#10;中度可信度描述已自动生成">
            <a:extLst>
              <a:ext uri="{FF2B5EF4-FFF2-40B4-BE49-F238E27FC236}">
                <a16:creationId xmlns:a16="http://schemas.microsoft.com/office/drawing/2014/main" id="{2A46A291-F48E-9442-803F-44723FEFD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10694275" cy="427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67047-619A-2944-A587-7E41757A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743271E-ED51-454F-B946-74C0DAB6A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MLE method has the best ability to describe the empirical risk in this stock, whereas Normal Distribution method has the worst. </a:t>
            </a:r>
          </a:p>
          <a:p>
            <a:r>
              <a:rPr lang="en-US" altLang="zh-CN" dirty="0"/>
              <a:t>Meanwhile, the Normal Distribution method has the best ability to describe the future risk in this stock, whereas MLE method has the worst.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EF6B53-4760-1643-864E-55405B4A3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4150658"/>
            <a:ext cx="10379556" cy="126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7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32E0C-7272-7E45-A46A-544FE403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8242D-9D22-D94F-BFBD-5A54BA18F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直方图&#10;&#10;描述已自动生成">
            <a:extLst>
              <a:ext uri="{FF2B5EF4-FFF2-40B4-BE49-F238E27FC236}">
                <a16:creationId xmlns:a16="http://schemas.microsoft.com/office/drawing/2014/main" id="{A8DF58FF-0EE6-4B49-B192-ECD11BD9D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" y="2782528"/>
            <a:ext cx="10726323" cy="273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8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FCBDC-3488-5442-9720-9CE72D16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7A9F9-80E6-294C-BF68-589D86455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 chose to use historical simulation</a:t>
            </a:r>
            <a:r>
              <a:rPr lang="zh-CN" altLang="zh-CN" dirty="0"/>
              <a:t> </a:t>
            </a:r>
            <a:endParaRPr lang="en-US" altLang="zh-CN" dirty="0"/>
          </a:p>
          <a:p>
            <a:r>
              <a:rPr lang="en-US" altLang="zh-CN" dirty="0"/>
              <a:t>Acceptable result</a:t>
            </a:r>
          </a:p>
          <a:p>
            <a:r>
              <a:rPr lang="en-US" altLang="zh-CN" dirty="0"/>
              <a:t>Less Assumptions</a:t>
            </a:r>
          </a:p>
          <a:p>
            <a:r>
              <a:rPr lang="en-US" altLang="zh-CN" dirty="0"/>
              <a:t>Easy Implementation</a:t>
            </a:r>
          </a:p>
          <a:p>
            <a:r>
              <a:rPr lang="en-US" altLang="zh-CN" dirty="0"/>
              <a:t>Obvious from the graph that their returns are not normally distributed</a:t>
            </a:r>
          </a:p>
          <a:p>
            <a:r>
              <a:rPr lang="en-US" altLang="zh-CN" dirty="0"/>
              <a:t>There are huge left skewness</a:t>
            </a:r>
          </a:p>
          <a:p>
            <a:r>
              <a:rPr lang="en-US" altLang="zh-CN" dirty="0"/>
              <a:t>historical simulation method might be better than other methods.</a:t>
            </a:r>
            <a:endParaRPr lang="zh-CN" altLang="zh-CN" dirty="0"/>
          </a:p>
          <a:p>
            <a:r>
              <a:rPr lang="zh-CN" altLang="zh-CN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03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0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2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3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A185E5-D61B-2C4E-BFA4-D5037A31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2367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6510</TotalTime>
  <Words>178</Words>
  <Application>Microsoft Macintosh PowerPoint</Application>
  <PresentationFormat>宽屏</PresentationFormat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离子</vt:lpstr>
      <vt:lpstr>Week03 Project</vt:lpstr>
      <vt:lpstr>Problem 1</vt:lpstr>
      <vt:lpstr>PowerPoint 演示文稿</vt:lpstr>
      <vt:lpstr>PowerPoint 演示文稿</vt:lpstr>
      <vt:lpstr>Problem 2</vt:lpstr>
      <vt:lpstr>Summary</vt:lpstr>
      <vt:lpstr>Problem 3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Prediction</dc:title>
  <dc:creator>fred peng</dc:creator>
  <cp:lastModifiedBy>fred peng</cp:lastModifiedBy>
  <cp:revision>5</cp:revision>
  <dcterms:created xsi:type="dcterms:W3CDTF">2019-11-26T03:16:25Z</dcterms:created>
  <dcterms:modified xsi:type="dcterms:W3CDTF">2022-02-12T11:25:21Z</dcterms:modified>
</cp:coreProperties>
</file>