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1"/>
    <p:restoredTop sz="94689"/>
  </p:normalViewPr>
  <p:slideViewPr>
    <p:cSldViewPr snapToGrid="0" snapToObjects="1">
      <p:cViewPr varScale="1">
        <p:scale>
          <a:sx n="121" d="100"/>
          <a:sy n="121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59E4-569C-A545-94BA-FCD8220C9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676" y="99419"/>
            <a:ext cx="10107777" cy="3329581"/>
          </a:xfrm>
        </p:spPr>
        <p:txBody>
          <a:bodyPr/>
          <a:lstStyle/>
          <a:p>
            <a:r>
              <a:rPr kumimoji="1" lang="en-US" altLang="zh-CN" dirty="0"/>
              <a:t>Week02 Project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FD48B-0A8C-EF45-9924-D8A222CB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ZhiChao</a:t>
            </a:r>
            <a:r>
              <a:rPr kumimoji="1" lang="en-US" altLang="zh-CN" dirty="0"/>
              <a:t> Peng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6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B4143-7536-A841-9AA7-17DA56B3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080D7-CDD7-EF4F-8007-B4019160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Maintain enough information while chasing a relatively optimal running time.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22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A185E5-D61B-2C4E-BFA4-D5037A31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3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6DE25-F2E7-5949-9C72-9BC059DD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EE58FAED-4507-224E-AEA4-24295946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5" y="1745932"/>
            <a:ext cx="7295341" cy="46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90380-95E4-2E43-B92E-6902791C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F69AE-D5BC-A54E-897E-5A24A07D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greater the </a:t>
            </a:r>
            <a:r>
              <a:rPr lang="en-US" altLang="zh-CN" dirty="0" err="1"/>
              <a:t>λ</a:t>
            </a:r>
            <a:r>
              <a:rPr lang="en-US" altLang="zh-CN" dirty="0"/>
              <a:t> is, the weights are more equally assigned to each time period. </a:t>
            </a:r>
          </a:p>
          <a:p>
            <a:endParaRPr kumimoji="1" lang="en-US" altLang="zh-CN" dirty="0"/>
          </a:p>
          <a:p>
            <a:r>
              <a:rPr lang="en-US" altLang="zh-CN" dirty="0"/>
              <a:t>When </a:t>
            </a:r>
            <a:r>
              <a:rPr lang="en-US" altLang="zh-CN" dirty="0" err="1"/>
              <a:t>λ</a:t>
            </a:r>
            <a:r>
              <a:rPr lang="en-US" altLang="zh-CN" dirty="0"/>
              <a:t> is closer to 0, the fewer principal components will explain the variance of the exponentially weighted covariance matrix</a:t>
            </a:r>
            <a:r>
              <a:rPr lang="zh-CN" altLang="zh-CN" dirty="0"/>
              <a:t> 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When </a:t>
            </a:r>
            <a:r>
              <a:rPr lang="en-US" altLang="zh-CN" dirty="0" err="1"/>
              <a:t>λ</a:t>
            </a:r>
            <a:r>
              <a:rPr lang="en-US" altLang="zh-CN" dirty="0"/>
              <a:t> is closer to 1, we get more principal components that explained significant amount of variance.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35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5388E-3880-CE4C-B481-FD917C8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pic>
        <p:nvPicPr>
          <p:cNvPr id="4" name="内容占位符 3" descr="图片包含 徽标&#10;&#10;描述已自动生成">
            <a:extLst>
              <a:ext uri="{FF2B5EF4-FFF2-40B4-BE49-F238E27FC236}">
                <a16:creationId xmlns:a16="http://schemas.microsoft.com/office/drawing/2014/main" id="{DC65EE24-95F2-C544-8833-90716BE93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53" y="2052638"/>
            <a:ext cx="81232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67047-619A-2944-A587-7E41757A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图片包含 徽标&#10;&#10;描述已自动生成">
            <a:extLst>
              <a:ext uri="{FF2B5EF4-FFF2-40B4-BE49-F238E27FC236}">
                <a16:creationId xmlns:a16="http://schemas.microsoft.com/office/drawing/2014/main" id="{D8A1AEE9-BC8F-3B45-966F-AEA512C8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53" y="2052638"/>
            <a:ext cx="81232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9CEAC-98A5-F942-8527-34871098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图片包含 徽标&#10;&#10;描述已自动生成">
            <a:extLst>
              <a:ext uri="{FF2B5EF4-FFF2-40B4-BE49-F238E27FC236}">
                <a16:creationId xmlns:a16="http://schemas.microsoft.com/office/drawing/2014/main" id="{E9D54A0B-D588-DD4F-B516-43923E62B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53" y="2052638"/>
            <a:ext cx="81232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7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7A0D5-7603-F24E-B6B0-6662E467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B2CA9-4016-224F-94E3-34811890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could say that :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Rebonato</a:t>
            </a:r>
            <a:r>
              <a:rPr lang="en-US" altLang="zh-CN" dirty="0"/>
              <a:t> &amp; </a:t>
            </a:r>
            <a:r>
              <a:rPr lang="en-US" altLang="zh-CN" dirty="0" err="1"/>
              <a:t>Jackel’s</a:t>
            </a:r>
            <a:r>
              <a:rPr lang="en-US" altLang="zh-CN" dirty="0"/>
              <a:t> method is fast but relatively inaccurate.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Higham’s</a:t>
            </a:r>
            <a:r>
              <a:rPr lang="en-US" altLang="zh-CN" dirty="0"/>
              <a:t> method is accurate but relatively slow. </a:t>
            </a:r>
          </a:p>
          <a:p>
            <a:endParaRPr lang="en-US" altLang="zh-CN" dirty="0"/>
          </a:p>
          <a:p>
            <a:r>
              <a:rPr lang="en-US" altLang="zh-CN" dirty="0"/>
              <a:t>There is not much difference between the two when </a:t>
            </a:r>
            <a:r>
              <a:rPr lang="en-US" altLang="zh-CN" dirty="0" err="1"/>
              <a:t>handeling</a:t>
            </a:r>
            <a:r>
              <a:rPr lang="en-US" altLang="zh-CN" dirty="0"/>
              <a:t> small matrix(ex. N=100). But we must make a choice between accuracy and running time when dealing with larger size of matrix.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74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表格&#10;&#10;描述已自动生成">
            <a:extLst>
              <a:ext uri="{FF2B5EF4-FFF2-40B4-BE49-F238E27FC236}">
                <a16:creationId xmlns:a16="http://schemas.microsoft.com/office/drawing/2014/main" id="{AD92153B-A8F1-6B41-B3D3-7F6B9DA24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9163" cy="3230679"/>
          </a:xfrm>
          <a:prstGeom prst="rect">
            <a:avLst/>
          </a:prstGeom>
        </p:spPr>
      </p:pic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6877C20E-6A86-D540-89B7-87DF11AD5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32" y="785813"/>
            <a:ext cx="6981343" cy="56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CBDC-3488-5442-9720-9CE72D16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A9F9-80E6-294C-BF68-589D8645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Notice that although we can be 5-10 times faster by using PCA with 50% and 75% variance explained, we will suffer from hundreds of times larger </a:t>
            </a:r>
            <a:r>
              <a:rPr lang="en-US" altLang="zh-CN" dirty="0" err="1"/>
              <a:t>Frobenius</a:t>
            </a:r>
            <a:r>
              <a:rPr lang="en-US" altLang="zh-CN" dirty="0"/>
              <a:t> Norms. </a:t>
            </a:r>
          </a:p>
          <a:p>
            <a:endParaRPr lang="en-US" altLang="zh-CN" dirty="0"/>
          </a:p>
          <a:p>
            <a:r>
              <a:rPr lang="en-US" altLang="zh-CN" dirty="0"/>
              <a:t>The cost of accuracy we is too large</a:t>
            </a:r>
          </a:p>
          <a:p>
            <a:r>
              <a:rPr lang="en-US" altLang="zh-CN" dirty="0"/>
              <a:t>The speed-up we get from it is relatively small</a:t>
            </a:r>
          </a:p>
          <a:p>
            <a:r>
              <a:rPr lang="en-US" altLang="zh-CN" dirty="0"/>
              <a:t>Should we use PCA with low percentage explained 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03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204</Words>
  <Application>Microsoft Macintosh PowerPoint</Application>
  <PresentationFormat>宽屏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离子</vt:lpstr>
      <vt:lpstr>Week02 Project</vt:lpstr>
      <vt:lpstr>Problem 1</vt:lpstr>
      <vt:lpstr>Summary</vt:lpstr>
      <vt:lpstr>Problem 2</vt:lpstr>
      <vt:lpstr>PowerPoint 演示文稿</vt:lpstr>
      <vt:lpstr>PowerPoint 演示文稿</vt:lpstr>
      <vt:lpstr>Summary</vt:lpstr>
      <vt:lpstr>PowerPoint 演示文稿</vt:lpstr>
      <vt:lpstr>Summary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</dc:title>
  <dc:creator>fred peng</dc:creator>
  <cp:lastModifiedBy>fred peng</cp:lastModifiedBy>
  <cp:revision>4</cp:revision>
  <dcterms:created xsi:type="dcterms:W3CDTF">2019-11-26T03:16:25Z</dcterms:created>
  <dcterms:modified xsi:type="dcterms:W3CDTF">2022-02-05T12:41:57Z</dcterms:modified>
</cp:coreProperties>
</file>