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2746DE-C262-46EB-A24D-B5F450B050E2}" v="19" dt="2020-07-27T04:24:49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u, Stella @ Mid-Atlantic Research" userId="3efdfacb-e0a0-46b3-8116-25d259949a76" providerId="ADAL" clId="{712746DE-C262-46EB-A24D-B5F450B050E2}"/>
    <pc:docChg chg="undo custSel addSld modSld sldOrd">
      <pc:chgData name="Zhou, Stella @ Mid-Atlantic Research" userId="3efdfacb-e0a0-46b3-8116-25d259949a76" providerId="ADAL" clId="{712746DE-C262-46EB-A24D-B5F450B050E2}" dt="2020-07-27T04:25:02.768" v="42" actId="20577"/>
      <pc:docMkLst>
        <pc:docMk/>
      </pc:docMkLst>
      <pc:sldChg chg="modSp add">
        <pc:chgData name="Zhou, Stella @ Mid-Atlantic Research" userId="3efdfacb-e0a0-46b3-8116-25d259949a76" providerId="ADAL" clId="{712746DE-C262-46EB-A24D-B5F450B050E2}" dt="2020-07-27T04:23:08.387" v="2" actId="27636"/>
        <pc:sldMkLst>
          <pc:docMk/>
          <pc:sldMk cId="3063589414" sldId="256"/>
        </pc:sldMkLst>
        <pc:spChg chg="mod">
          <ac:chgData name="Zhou, Stella @ Mid-Atlantic Research" userId="3efdfacb-e0a0-46b3-8116-25d259949a76" providerId="ADAL" clId="{712746DE-C262-46EB-A24D-B5F450B050E2}" dt="2020-07-27T04:23:08.387" v="2" actId="27636"/>
          <ac:spMkLst>
            <pc:docMk/>
            <pc:sldMk cId="3063589414" sldId="256"/>
            <ac:spMk id="2" creationId="{05A2E871-A2F2-472E-8AB8-5010D781AF5A}"/>
          </ac:spMkLst>
        </pc:spChg>
      </pc:sldChg>
      <pc:sldChg chg="modSp add ord">
        <pc:chgData name="Zhou, Stella @ Mid-Atlantic Research" userId="3efdfacb-e0a0-46b3-8116-25d259949a76" providerId="ADAL" clId="{712746DE-C262-46EB-A24D-B5F450B050E2}" dt="2020-07-27T04:24:30.781" v="33" actId="20577"/>
        <pc:sldMkLst>
          <pc:docMk/>
          <pc:sldMk cId="3534380549" sldId="257"/>
        </pc:sldMkLst>
        <pc:spChg chg="mod">
          <ac:chgData name="Zhou, Stella @ Mid-Atlantic Research" userId="3efdfacb-e0a0-46b3-8116-25d259949a76" providerId="ADAL" clId="{712746DE-C262-46EB-A24D-B5F450B050E2}" dt="2020-07-27T04:24:05.444" v="14"/>
          <ac:spMkLst>
            <pc:docMk/>
            <pc:sldMk cId="3534380549" sldId="257"/>
            <ac:spMk id="2" creationId="{EB7A7A30-07FE-4A80-AF85-88F3346B1DAA}"/>
          </ac:spMkLst>
        </pc:spChg>
        <pc:spChg chg="mod">
          <ac:chgData name="Zhou, Stella @ Mid-Atlantic Research" userId="3efdfacb-e0a0-46b3-8116-25d259949a76" providerId="ADAL" clId="{712746DE-C262-46EB-A24D-B5F450B050E2}" dt="2020-07-27T04:24:30.781" v="33" actId="20577"/>
          <ac:spMkLst>
            <pc:docMk/>
            <pc:sldMk cId="3534380549" sldId="257"/>
            <ac:spMk id="3" creationId="{BC42A5BD-6083-40E8-8BB0-984F88ED9322}"/>
          </ac:spMkLst>
        </pc:spChg>
      </pc:sldChg>
      <pc:sldChg chg="modSp add ord">
        <pc:chgData name="Zhou, Stella @ Mid-Atlantic Research" userId="3efdfacb-e0a0-46b3-8116-25d259949a76" providerId="ADAL" clId="{712746DE-C262-46EB-A24D-B5F450B050E2}" dt="2020-07-27T04:24:02.402" v="13"/>
        <pc:sldMkLst>
          <pc:docMk/>
          <pc:sldMk cId="952520013" sldId="258"/>
        </pc:sldMkLst>
        <pc:spChg chg="mod">
          <ac:chgData name="Zhou, Stella @ Mid-Atlantic Research" userId="3efdfacb-e0a0-46b3-8116-25d259949a76" providerId="ADAL" clId="{712746DE-C262-46EB-A24D-B5F450B050E2}" dt="2020-07-27T04:23:45.868" v="11"/>
          <ac:spMkLst>
            <pc:docMk/>
            <pc:sldMk cId="952520013" sldId="258"/>
            <ac:spMk id="2" creationId="{E73B30C5-5F46-4A55-A319-75EB36289F7B}"/>
          </ac:spMkLst>
        </pc:spChg>
        <pc:spChg chg="mod">
          <ac:chgData name="Zhou, Stella @ Mid-Atlantic Research" userId="3efdfacb-e0a0-46b3-8116-25d259949a76" providerId="ADAL" clId="{712746DE-C262-46EB-A24D-B5F450B050E2}" dt="2020-07-27T04:23:50.309" v="12"/>
          <ac:spMkLst>
            <pc:docMk/>
            <pc:sldMk cId="952520013" sldId="258"/>
            <ac:spMk id="3" creationId="{05F6804C-1A63-4F42-BBE9-61574B27771D}"/>
          </ac:spMkLst>
        </pc:spChg>
      </pc:sldChg>
      <pc:sldChg chg="modSp add">
        <pc:chgData name="Zhou, Stella @ Mid-Atlantic Research" userId="3efdfacb-e0a0-46b3-8116-25d259949a76" providerId="ADAL" clId="{712746DE-C262-46EB-A24D-B5F450B050E2}" dt="2020-07-27T04:23:33.574" v="8" actId="20577"/>
        <pc:sldMkLst>
          <pc:docMk/>
          <pc:sldMk cId="3376804818" sldId="259"/>
        </pc:sldMkLst>
        <pc:spChg chg="mod">
          <ac:chgData name="Zhou, Stella @ Mid-Atlantic Research" userId="3efdfacb-e0a0-46b3-8116-25d259949a76" providerId="ADAL" clId="{712746DE-C262-46EB-A24D-B5F450B050E2}" dt="2020-07-27T04:23:24.475" v="6"/>
          <ac:spMkLst>
            <pc:docMk/>
            <pc:sldMk cId="3376804818" sldId="259"/>
            <ac:spMk id="2" creationId="{F182B3F2-3449-47D0-8622-83080CE00364}"/>
          </ac:spMkLst>
        </pc:spChg>
        <pc:spChg chg="mod">
          <ac:chgData name="Zhou, Stella @ Mid-Atlantic Research" userId="3efdfacb-e0a0-46b3-8116-25d259949a76" providerId="ADAL" clId="{712746DE-C262-46EB-A24D-B5F450B050E2}" dt="2020-07-27T04:23:33.574" v="8" actId="20577"/>
          <ac:spMkLst>
            <pc:docMk/>
            <pc:sldMk cId="3376804818" sldId="259"/>
            <ac:spMk id="3" creationId="{B0C38CEC-493D-49BC-AA37-2733BCDCB08D}"/>
          </ac:spMkLst>
        </pc:spChg>
      </pc:sldChg>
      <pc:sldChg chg="modSp add">
        <pc:chgData name="Zhou, Stella @ Mid-Atlantic Research" userId="3efdfacb-e0a0-46b3-8116-25d259949a76" providerId="ADAL" clId="{712746DE-C262-46EB-A24D-B5F450B050E2}" dt="2020-07-27T04:25:02.768" v="42" actId="20577"/>
        <pc:sldMkLst>
          <pc:docMk/>
          <pc:sldMk cId="3270197621" sldId="260"/>
        </pc:sldMkLst>
        <pc:spChg chg="mod">
          <ac:chgData name="Zhou, Stella @ Mid-Atlantic Research" userId="3efdfacb-e0a0-46b3-8116-25d259949a76" providerId="ADAL" clId="{712746DE-C262-46EB-A24D-B5F450B050E2}" dt="2020-07-27T04:25:02.768" v="42" actId="20577"/>
          <ac:spMkLst>
            <pc:docMk/>
            <pc:sldMk cId="3270197621" sldId="260"/>
            <ac:spMk id="2" creationId="{80684A98-396F-43EA-AC47-51D9D5B70740}"/>
          </ac:spMkLst>
        </pc:spChg>
        <pc:spChg chg="mod">
          <ac:chgData name="Zhou, Stella @ Mid-Atlantic Research" userId="3efdfacb-e0a0-46b3-8116-25d259949a76" providerId="ADAL" clId="{712746DE-C262-46EB-A24D-B5F450B050E2}" dt="2020-07-27T04:25:00.352" v="39" actId="113"/>
          <ac:spMkLst>
            <pc:docMk/>
            <pc:sldMk cId="3270197621" sldId="260"/>
            <ac:spMk id="3" creationId="{B3335EE6-CC7D-40F4-99F8-604FF786365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405C-9FFA-41B6-9B23-6E51ED09AF15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9ED1464-8DE9-4D2C-B278-BA81F963DF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68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405C-9FFA-41B6-9B23-6E51ED09AF15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1464-8DE9-4D2C-B278-BA81F963DF8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0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405C-9FFA-41B6-9B23-6E51ED09AF15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1464-8DE9-4D2C-B278-BA81F963DF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26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405C-9FFA-41B6-9B23-6E51ED09AF15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1464-8DE9-4D2C-B278-BA81F963DF8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48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405C-9FFA-41B6-9B23-6E51ED09AF15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1464-8DE9-4D2C-B278-BA81F963DF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5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405C-9FFA-41B6-9B23-6E51ED09AF15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1464-8DE9-4D2C-B278-BA81F963DF8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60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405C-9FFA-41B6-9B23-6E51ED09AF15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1464-8DE9-4D2C-B278-BA81F963DF8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18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405C-9FFA-41B6-9B23-6E51ED09AF15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1464-8DE9-4D2C-B278-BA81F963DF8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89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405C-9FFA-41B6-9B23-6E51ED09AF15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1464-8DE9-4D2C-B278-BA81F963D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4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405C-9FFA-41B6-9B23-6E51ED09AF15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1464-8DE9-4D2C-B278-BA81F963DF8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82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C6F405C-9FFA-41B6-9B23-6E51ED09AF15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1464-8DE9-4D2C-B278-BA81F963DF8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28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F405C-9FFA-41B6-9B23-6E51ED09AF15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9ED1464-8DE9-4D2C-B278-BA81F963DF8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09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2E871-A2F2-472E-8AB8-5010D781A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Capstone Project - The Battle of 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82AEB-2663-4AD1-8B5E-B797EA438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89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B3F2-3449-47D0-8622-83080CE0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38CEC-493D-49BC-AA37-2733BCDCB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Background: People say Toronto is a city that reveals itself over time. It grows on you until suddenly you realize that there’s nowhere else in the world you’d rather be. As a foodie I really want to visit Toronto and try it’s restaurants.</a:t>
            </a:r>
          </a:p>
          <a:p>
            <a:endParaRPr lang="en-US" dirty="0"/>
          </a:p>
          <a:p>
            <a:r>
              <a:rPr lang="en-US" dirty="0"/>
              <a:t>Problem: Where I can stay while there’s a handful of restaurants nearby.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0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30C5-5F46-4A55-A319-75EB3628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6804C-1A63-4F42-BBE9-61574B277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information is from Foursquare website by linking it’s API and includes restaurant and hotel data. </a:t>
            </a:r>
          </a:p>
        </p:txBody>
      </p:sp>
    </p:spTree>
    <p:extLst>
      <p:ext uri="{BB962C8B-B14F-4D97-AF65-F5344CB8AC3E}">
        <p14:creationId xmlns:p14="http://schemas.microsoft.com/office/powerpoint/2010/main" val="95252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7A30-07FE-4A80-AF85-88F3346B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2A5BD-6083-40E8-8BB0-984F88ED9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Cleaning:</a:t>
            </a:r>
          </a:p>
          <a:p>
            <a:r>
              <a:rPr lang="en-US" dirty="0"/>
              <a:t>-Reformat some of the column names and category value to make the dataset easier to ready. </a:t>
            </a:r>
          </a:p>
          <a:p>
            <a:r>
              <a:rPr lang="en-US" dirty="0"/>
              <a:t>Feature Selection:</a:t>
            </a:r>
          </a:p>
          <a:p>
            <a:r>
              <a:rPr lang="en-US" dirty="0"/>
              <a:t>-Drop a handful of columns that are unrelated to the problem we defined.</a:t>
            </a:r>
          </a:p>
          <a:p>
            <a:r>
              <a:rPr lang="en-US" dirty="0"/>
              <a:t>ML method</a:t>
            </a:r>
          </a:p>
          <a:p>
            <a:r>
              <a:rPr lang="en-US" dirty="0"/>
              <a:t>-Use folium function to plot the clusters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8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4A98-396F-43EA-AC47-51D9D5B70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35EE6-CC7D-40F4-99F8-604FF7863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Results: </a:t>
            </a:r>
            <a:r>
              <a:rPr lang="en-US" dirty="0"/>
              <a:t>the density of restaurants and hotels is pretty high between Toronto union station and University of Toronto</a:t>
            </a:r>
          </a:p>
          <a:p>
            <a:r>
              <a:rPr lang="en-US" b="1" dirty="0"/>
              <a:t>Discussion</a:t>
            </a:r>
            <a:r>
              <a:rPr lang="en-US" dirty="0"/>
              <a:t>: the density of restaurants and hotels is pretty high between Toronto union station and University of Toronto.  From Dundas </a:t>
            </a:r>
            <a:r>
              <a:rPr lang="en-US" dirty="0" err="1"/>
              <a:t>st</a:t>
            </a:r>
            <a:r>
              <a:rPr lang="en-US" dirty="0"/>
              <a:t> to Gerrard </a:t>
            </a:r>
            <a:r>
              <a:rPr lang="en-US" dirty="0" err="1"/>
              <a:t>st</a:t>
            </a:r>
            <a:r>
              <a:rPr lang="en-US" dirty="0"/>
              <a:t>, there’re a handful food options.</a:t>
            </a:r>
          </a:p>
          <a:p>
            <a:r>
              <a:rPr lang="en-US" b="1" dirty="0"/>
              <a:t>Conclusion: </a:t>
            </a:r>
            <a:r>
              <a:rPr lang="en-US" dirty="0"/>
              <a:t>I would stay at double tree by </a:t>
            </a:r>
            <a:r>
              <a:rPr lang="en-US" dirty="0" err="1"/>
              <a:t>hiltion</a:t>
            </a:r>
            <a:r>
              <a:rPr lang="en-US" dirty="0"/>
              <a:t> hotel in Dundas </a:t>
            </a:r>
            <a:r>
              <a:rPr lang="en-US" dirty="0" err="1"/>
              <a:t>st</a:t>
            </a:r>
            <a:r>
              <a:rPr lang="en-US" dirty="0"/>
              <a:t> since lots of restaurants nearby.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976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212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Capstone Project - The Battle of Neighborhoods</vt:lpstr>
      <vt:lpstr>Introduction</vt:lpstr>
      <vt:lpstr>Data source</vt:lpstr>
      <vt:lpstr>Methodology section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Battle of Neighborhoods</dc:title>
  <dc:creator>Zhou, Stella @ Mid-Atlantic Research</dc:creator>
  <cp:lastModifiedBy>Zhou, Stella @ Mid-Atlantic Research</cp:lastModifiedBy>
  <cp:revision>1</cp:revision>
  <dcterms:created xsi:type="dcterms:W3CDTF">2020-07-27T04:22:53Z</dcterms:created>
  <dcterms:modified xsi:type="dcterms:W3CDTF">2020-07-27T04:25:05Z</dcterms:modified>
</cp:coreProperties>
</file>