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0" r:id="rId6"/>
    <p:sldId id="261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8BB6B-56ED-4555-B321-C543CCA9E251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CB5DF-7E54-42EE-ABA1-20D81F3E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19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DAF71-7178-5AF9-ECCA-D521A0D2C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E605BA-6D0F-27BF-31F3-38E82BFAB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69C61-D650-F23E-0B4E-AA7541B94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45106-25A2-4525-93FC-64D85517781C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749C6-C799-B8D1-F1A2-2E643698A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35FA0-F2F6-0B59-8BDB-31D3BA4A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453B-1CEC-420A-9FCC-4E8B66AE7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59203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4D99C-87E3-07B7-1E5B-054BA7D6B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2BF9E-B37E-6D29-8F14-7772E0816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AA4E6-2367-6CAD-0947-BCC3542D1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45106-25A2-4525-93FC-64D85517781C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573BE-A095-8F98-8B46-A2E296C10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3884F-574E-74F8-7B2A-5BA09A718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453B-1CEC-420A-9FCC-4E8B66AE7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22070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8D2EDA-864E-BFFB-32EA-2F7CEB6BB6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41ADF-07E8-4ACA-23C6-4247F3DBE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488F5-7491-42A0-5863-CFAC9EBDD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45106-25A2-4525-93FC-64D85517781C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DB295-1E91-9494-2365-93F5A68F7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A7BD6-7DF5-6B7F-B693-7B57B40FA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453B-1CEC-420A-9FCC-4E8B66AE7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34429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88898-1D52-1C15-AF11-CBCCCED46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F561B-5833-82B6-A941-9BAEAF8E2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B76AA-55C0-B8E4-806A-B4C479CE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45106-25A2-4525-93FC-64D85517781C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9633C-48C1-DDEC-0B69-FF1E2F7FF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EFD85-2007-8B89-F6A1-5175E2177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453B-1CEC-420A-9FCC-4E8B66AE7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6284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07EB-A3EC-88CC-E8CA-270265AFB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9B6EC-2BA5-5F61-5A55-AD5CA0361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44698-8DA5-423F-5B26-17A06FFFB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45106-25A2-4525-93FC-64D85517781C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2369D-EADC-F85E-269C-8FCF071A4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62685-6009-CE69-CB46-E3BC29B01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453B-1CEC-420A-9FCC-4E8B66AE7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77348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628F4-DCCF-7AC2-9C22-7A4C2B1C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92442-6C68-989B-46C9-665AFD93F8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30CF5-AB22-5A9D-8A0A-AB31F6DC1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2B912-2713-5A51-E512-17F4FAA57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45106-25A2-4525-93FC-64D85517781C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9EC1C-B3AC-EB1D-284F-A0ED98A6B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D0BBF-78AC-C29A-45D4-DB6C8112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453B-1CEC-420A-9FCC-4E8B66AE7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67999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1F300-0633-F0E2-3C45-A32501B1E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572C1-11CF-183C-0E6D-115580AB2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1D951-D6EC-B814-2D6A-1C11FB956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3293C5-5F99-BBFB-49E4-3118AEE8D1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37C7D7-A38F-CADF-B854-7759B053F6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D67681-AE01-A217-C929-A0587F5BA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45106-25A2-4525-93FC-64D85517781C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591824-E7A3-1091-D2A3-1BEEB270B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71D52F-5EFE-6AE6-3309-7A39FCCA9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453B-1CEC-420A-9FCC-4E8B66AE7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47220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6778B-6DB4-09D3-B94B-2E17337B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E3E495-653D-4552-C944-947441EE2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45106-25A2-4525-93FC-64D85517781C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DDA4E4-F530-EE4F-9EEA-579E60688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9D4EE-A325-E741-E233-9416E01F5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453B-1CEC-420A-9FCC-4E8B66AE7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87900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6DB873-E0AB-BAB5-FA92-8D0A5ACB7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45106-25A2-4525-93FC-64D85517781C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BD201D-1283-E8C5-28F2-48B292FF3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B96AB-297F-B117-951C-5A4E8DDEB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453B-1CEC-420A-9FCC-4E8B66AE7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64124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CBA35-25E2-6EB4-6060-9FECE234C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C0905-27CE-DCE7-6043-6650C57A9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BC508-C87B-3316-68C9-95BF6DCA2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99FF7-FCB7-5D23-63BC-84325AA6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45106-25A2-4525-93FC-64D85517781C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38806-14BD-779F-B65F-A85CACB9D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61D78-801A-A11D-F3A3-814668159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453B-1CEC-420A-9FCC-4E8B66AE7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48950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6DE16-C42D-CF91-C4B4-847DB2DD1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18F5A9-C189-B4C2-6A03-7EBB952F0D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87A5B8-FBCB-E26E-45D2-AE264F283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9D074-336F-1AA9-21FF-1294AB557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45106-25A2-4525-93FC-64D85517781C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E8C02-7ABC-6A82-65A0-C3332BF0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4AD40E-92DC-7DA6-16E8-C2B15C3BD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453B-1CEC-420A-9FCC-4E8B66AE7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90477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88F57A-561F-EAE1-5BF0-3CCE9EECE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FCE1D-33E3-AAC4-7A83-15CF930D7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A0A19-34B6-D8C4-35B4-D958CD86D1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45106-25A2-4525-93FC-64D85517781C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6270A-2F6A-3B6F-6BF9-3278DF7D9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91FAD-51BE-93A1-BB09-A726EBEE0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4453B-1CEC-420A-9FCC-4E8B66AE7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5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9A1270A-FD9B-53DD-D373-40B200265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45" y="40604"/>
            <a:ext cx="10917141" cy="670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7972A0-F06C-3130-CC52-47A599F252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ROCKBUSTER STEALTH ANALYSIS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0046AC-71D5-0F81-3792-0873C11375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ROCKBUSTER STEALTH LLC</a:t>
            </a:r>
          </a:p>
          <a:p>
            <a:r>
              <a:rPr lang="en-US" dirty="0"/>
              <a:t>A MOVIE RENTAL COMPANY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F925EE-6110-374B-130E-F76D4F7FDB1D}"/>
              </a:ext>
            </a:extLst>
          </p:cNvPr>
          <p:cNvSpPr txBox="1"/>
          <p:nvPr/>
        </p:nvSpPr>
        <p:spPr>
          <a:xfrm>
            <a:off x="1168842" y="5963478"/>
            <a:ext cx="2948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Presenter: Zachary Chitwood </a:t>
            </a:r>
          </a:p>
          <a:p>
            <a:r>
              <a:rPr lang="en-US" dirty="0">
                <a:solidFill>
                  <a:srgbClr val="FF0000"/>
                </a:solidFill>
              </a:rPr>
              <a:t>20 August 2023</a:t>
            </a:r>
          </a:p>
        </p:txBody>
      </p:sp>
    </p:spTree>
    <p:extLst>
      <p:ext uri="{BB962C8B-B14F-4D97-AF65-F5344CB8AC3E}">
        <p14:creationId xmlns:p14="http://schemas.microsoft.com/office/powerpoint/2010/main" val="1493205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73178-B413-FB79-E279-0DBE219E3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75F4C-F7B9-6F66-87BC-69B0F8B89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941"/>
            <a:ext cx="10515600" cy="4116022"/>
          </a:xfrm>
        </p:spPr>
        <p:txBody>
          <a:bodyPr/>
          <a:lstStyle/>
          <a:p>
            <a:r>
              <a:rPr lang="en-US" dirty="0" err="1"/>
              <a:t>Rockbuster</a:t>
            </a:r>
            <a:r>
              <a:rPr lang="en-US" dirty="0"/>
              <a:t> Stealth LLC is a movie rental company that had stores all around the globe. </a:t>
            </a:r>
          </a:p>
          <a:p>
            <a:r>
              <a:rPr lang="en-US" dirty="0"/>
              <a:t>The management team is planning to use its existing movie licenses to launch a digital video rental service in order to stay competitive.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A3D32E-E894-7326-F206-FF0259C93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215B8-24DB-45E3-8397-7544A1704E2B}" type="datetime1">
              <a:rPr lang="en-US" smtClean="0"/>
              <a:t>8/30/2023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6427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285F-AFE3-08A2-4B03-B90A4C68B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 AND MAIN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0C290-57D6-3947-AD61-BB3A99873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genres are most rented?</a:t>
            </a:r>
          </a:p>
          <a:p>
            <a:r>
              <a:rPr lang="en-US" dirty="0"/>
              <a:t>What countries have the most rentals?</a:t>
            </a:r>
          </a:p>
          <a:p>
            <a:r>
              <a:rPr lang="en-US" dirty="0"/>
              <a:t>Top customers are located in which countries?</a:t>
            </a:r>
          </a:p>
          <a:p>
            <a:r>
              <a:rPr lang="en-US" dirty="0"/>
              <a:t>What films have the most revenue gain?</a:t>
            </a:r>
          </a:p>
        </p:txBody>
      </p:sp>
    </p:spTree>
    <p:extLst>
      <p:ext uri="{BB962C8B-B14F-4D97-AF65-F5344CB8AC3E}">
        <p14:creationId xmlns:p14="http://schemas.microsoft.com/office/powerpoint/2010/main" val="892186247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1100-7899-0A48-35E1-AC47318DE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OVERVIEW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91E6C4-30B7-5AC3-A077-9ABF307044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4329374"/>
              </p:ext>
            </p:extLst>
          </p:nvPr>
        </p:nvGraphicFramePr>
        <p:xfrm>
          <a:off x="838200" y="1825625"/>
          <a:ext cx="994376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09775654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774583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57679687"/>
                    </a:ext>
                  </a:extLst>
                </a:gridCol>
                <a:gridCol w="1480566">
                  <a:extLst>
                    <a:ext uri="{9D8B030D-6E8A-4147-A177-3AD203B41FA5}">
                      <a16:colId xmlns:a16="http://schemas.microsoft.com/office/drawing/2014/main" val="2727463333"/>
                    </a:ext>
                  </a:extLst>
                </a:gridCol>
                <a:gridCol w="2153843">
                  <a:extLst>
                    <a:ext uri="{9D8B030D-6E8A-4147-A177-3AD203B41FA5}">
                      <a16:colId xmlns:a16="http://schemas.microsoft.com/office/drawing/2014/main" val="372899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 FILMS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FILM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RENTAL 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RENTAL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REPLACEMENT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773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185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$29.99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108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411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115.2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$19.98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57038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B9D7CCF-825D-67B6-804A-5D85D96D91AC}"/>
              </a:ext>
            </a:extLst>
          </p:cNvPr>
          <p:cNvSpPr txBox="1"/>
          <p:nvPr/>
        </p:nvSpPr>
        <p:spPr>
          <a:xfrm>
            <a:off x="795648" y="4419015"/>
            <a:ext cx="9986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599 CUSTOMERS                                             600 CITIES                               109 COUNTRIES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812E88-202E-F9BC-D85A-7D195C1EA235}"/>
              </a:ext>
            </a:extLst>
          </p:cNvPr>
          <p:cNvSpPr txBox="1"/>
          <p:nvPr/>
        </p:nvSpPr>
        <p:spPr>
          <a:xfrm>
            <a:off x="838200" y="5302332"/>
            <a:ext cx="9943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16044 rentals in total across 1000 films in six different languages.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19591B-BA03-07D7-042E-8DD1DF2AE0A9}"/>
              </a:ext>
            </a:extLst>
          </p:cNvPr>
          <p:cNvSpPr txBox="1"/>
          <p:nvPr/>
        </p:nvSpPr>
        <p:spPr>
          <a:xfrm>
            <a:off x="838200" y="5931725"/>
            <a:ext cx="9943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has been collected between May 2005 to February 2006</a:t>
            </a:r>
          </a:p>
        </p:txBody>
      </p:sp>
    </p:spTree>
    <p:extLst>
      <p:ext uri="{BB962C8B-B14F-4D97-AF65-F5344CB8AC3E}">
        <p14:creationId xmlns:p14="http://schemas.microsoft.com/office/powerpoint/2010/main" val="2244945940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686DD-6E8A-94E0-B469-E61BFDED3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VISUALIZATIONS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25E28F-2E93-551E-C628-110BC9BCEAFB}"/>
              </a:ext>
            </a:extLst>
          </p:cNvPr>
          <p:cNvSpPr txBox="1"/>
          <p:nvPr/>
        </p:nvSpPr>
        <p:spPr>
          <a:xfrm>
            <a:off x="1311966" y="1876508"/>
            <a:ext cx="434141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Top 10 countries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China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Japan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Mexico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Brazil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Russia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Phillipines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Turkey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Indonesia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B1D62B-564A-E84C-D051-A16F4FD72449}"/>
              </a:ext>
            </a:extLst>
          </p:cNvPr>
          <p:cNvSpPr txBox="1"/>
          <p:nvPr/>
        </p:nvSpPr>
        <p:spPr>
          <a:xfrm>
            <a:off x="6096000" y="4564049"/>
            <a:ext cx="40419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five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Arlene Harvey- India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Kyle Spurlock- China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Marlene Welch- Japan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Glen Talbert- Mexico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Clinton Buford- USA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34C22-0F57-7590-7C4E-BFF231CC6159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10547350" y="6176961"/>
            <a:ext cx="806450" cy="24288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59D892-5B8A-6CC7-2991-60F5AE4B4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976" y="1825625"/>
            <a:ext cx="5513824" cy="26569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7D24B0-D1A7-FF6B-0B8B-79936D2CA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593" y="4000166"/>
            <a:ext cx="4576383" cy="273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627724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2E03F-825F-FDE3-E16A-A1D243E8A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VISUALIZATIONS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45AE77-DC08-10D9-3CF8-D24E8BB81D93}"/>
              </a:ext>
            </a:extLst>
          </p:cNvPr>
          <p:cNvSpPr txBox="1"/>
          <p:nvPr/>
        </p:nvSpPr>
        <p:spPr>
          <a:xfrm>
            <a:off x="330201" y="4858246"/>
            <a:ext cx="31559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shows average rental duration by category. Showing that Thriller is the longest rented category.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2BCBD6-8D92-7DC9-355C-15E54659642D}"/>
              </a:ext>
            </a:extLst>
          </p:cNvPr>
          <p:cNvSpPr txBox="1"/>
          <p:nvPr/>
        </p:nvSpPr>
        <p:spPr>
          <a:xfrm>
            <a:off x="7619999" y="4940301"/>
            <a:ext cx="4291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ten most watched films. Lola Agent has the</a:t>
            </a:r>
          </a:p>
          <a:p>
            <a:r>
              <a:rPr lang="en-US" dirty="0"/>
              <a:t>highest revenue across all films.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9DDACB6-8E9E-543C-0456-87F3E43A6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150" y="1316740"/>
            <a:ext cx="4133850" cy="354150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B98CCE8-72D6-92E0-C8AE-817B519B1286}"/>
              </a:ext>
            </a:extLst>
          </p:cNvPr>
          <p:cNvSpPr txBox="1"/>
          <p:nvPr/>
        </p:nvSpPr>
        <p:spPr>
          <a:xfrm>
            <a:off x="3486150" y="4940302"/>
            <a:ext cx="4038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Sports</a:t>
            </a:r>
            <a:r>
              <a:rPr lang="en-US" sz="1400" dirty="0"/>
              <a:t> (8%) have the highest revenue with $4892.</a:t>
            </a:r>
          </a:p>
          <a:p>
            <a:r>
              <a:rPr lang="en-US" sz="1400" dirty="0"/>
              <a:t>Between $4336 - $3750 each, we have Sci-Fi, Animation, Drama, Comedy, New, Action, Foreign, Games, Family, and Documentary, which result in 65% of revenue.</a:t>
            </a:r>
          </a:p>
          <a:p>
            <a:r>
              <a:rPr lang="en-US" sz="1400" dirty="0"/>
              <a:t>Below $3401 each, we find Horror, Classics, Children, Travel and Music, representing 27% of the revenue.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5298D4-FBB9-36BB-564D-AB89B595C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6740"/>
            <a:ext cx="3390901" cy="3541505"/>
          </a:xfrm>
          <a:prstGeom prst="rect">
            <a:avLst/>
          </a:prstGeom>
        </p:spPr>
      </p:pic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15F1A00F-1E3A-0C34-0BED-C003F046304A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9173688" y="6176963"/>
            <a:ext cx="2180112" cy="164460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5B80CD6-DDC6-9F30-914E-8A1E85817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9999" y="1316740"/>
            <a:ext cx="3611096" cy="362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159662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73DBF-9815-CE23-3F91-ADB9B8864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&amp;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9036D-CF71-32DC-1515-50EFF5379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u="sng" dirty="0"/>
              <a:t>User-friendliness and collection</a:t>
            </a:r>
          </a:p>
          <a:p>
            <a:r>
              <a:rPr lang="en-US" dirty="0"/>
              <a:t>Develop a friendly and easy-to-use interface for all ages that make the website appealing while having a multifarious variety of films.</a:t>
            </a:r>
          </a:p>
          <a:p>
            <a:pPr marL="0" indent="0">
              <a:buNone/>
            </a:pPr>
            <a:r>
              <a:rPr lang="en-US" b="1" u="sng" dirty="0"/>
              <a:t>Personal recommendations</a:t>
            </a:r>
          </a:p>
          <a:p>
            <a:r>
              <a:rPr lang="en-US" dirty="0"/>
              <a:t>Have an algorithm that suggests films based on history and what that specific user would like.</a:t>
            </a:r>
          </a:p>
          <a:p>
            <a:pPr marL="0" indent="0">
              <a:buNone/>
            </a:pPr>
            <a:r>
              <a:rPr lang="en-US" b="1" u="sng" dirty="0"/>
              <a:t>Transparency</a:t>
            </a:r>
          </a:p>
          <a:p>
            <a:r>
              <a:rPr lang="en-US" dirty="0"/>
              <a:t>Clearly show prices for every plan with everything included as to not have hidden items from customers.</a:t>
            </a:r>
          </a:p>
          <a:p>
            <a:pPr marL="0" indent="0">
              <a:buNone/>
            </a:pPr>
            <a:r>
              <a:rPr lang="en-US" b="1" u="sng" dirty="0"/>
              <a:t>Customer support</a:t>
            </a:r>
          </a:p>
          <a:p>
            <a:r>
              <a:rPr lang="en-US" dirty="0"/>
              <a:t>A lot of people base companies on how engaging their customer support is.</a:t>
            </a:r>
          </a:p>
          <a:p>
            <a:pPr marL="0" indent="0">
              <a:buNone/>
            </a:pPr>
            <a:r>
              <a:rPr lang="en-US" b="1" u="sng" dirty="0"/>
              <a:t>Innovation</a:t>
            </a:r>
          </a:p>
          <a:p>
            <a:r>
              <a:rPr lang="en-US" dirty="0"/>
              <a:t>Never stop improving to stay with trends while being competitive and innovative. </a:t>
            </a:r>
          </a:p>
          <a:p>
            <a:pPr marL="0" indent="0">
              <a:buNone/>
            </a:pPr>
            <a:r>
              <a:rPr lang="en-US" b="1" u="sng" dirty="0"/>
              <a:t>Reward System</a:t>
            </a:r>
          </a:p>
          <a:p>
            <a:r>
              <a:rPr lang="en-US" dirty="0"/>
              <a:t>Invest in a loyalty program for customers so they feel rewarded.</a:t>
            </a:r>
          </a:p>
          <a:p>
            <a:pPr marL="0" indent="0">
              <a:buNone/>
            </a:pPr>
            <a:r>
              <a:rPr lang="en-US" b="1" u="sng" dirty="0"/>
              <a:t>Establish Quality Assurance checks</a:t>
            </a:r>
          </a:p>
          <a:p>
            <a:r>
              <a:rPr lang="en-US" dirty="0"/>
              <a:t>Establish quarterly reviews to assess effectiveness and adjust ideas based on </a:t>
            </a:r>
            <a:r>
              <a:rPr lang="en-US"/>
              <a:t>new data.</a:t>
            </a:r>
            <a:endParaRPr lang="en-US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328479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1FDD5-0407-0043-81D5-71D2396DE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93DC3-D3DE-2755-11AB-ADD513913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rental rate is $2.98, with a minimum of $0.99 and a maximum of $4.99</a:t>
            </a:r>
          </a:p>
          <a:p>
            <a:r>
              <a:rPr lang="en-US" dirty="0"/>
              <a:t>Average rental duration is 4.985 with minimum of 3 and a maximum of 7</a:t>
            </a:r>
          </a:p>
          <a:p>
            <a:r>
              <a:rPr lang="en-US" dirty="0"/>
              <a:t>China and India represent 18% ($5200) of the total revenue while all other countries fall below $3000 each.</a:t>
            </a:r>
          </a:p>
          <a:p>
            <a:r>
              <a:rPr lang="en-US" dirty="0"/>
              <a:t>Horror, Classics, Children, Travel, and Music are the least popular.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these insights and strategies, ROCKBUSTER STEALTH LLC is poised for growth and success in the coming years.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956995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518</Words>
  <Application>Microsoft Office PowerPoint</Application>
  <PresentationFormat>Widescreen</PresentationFormat>
  <Paragraphs>85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ROCKBUSTER STEALTH ANALYSIS PROJECT</vt:lpstr>
      <vt:lpstr>INTRODUCTION</vt:lpstr>
      <vt:lpstr>PROJECT GOALS AND MAIN QUESTIONS</vt:lpstr>
      <vt:lpstr>OVERVIEW</vt:lpstr>
      <vt:lpstr>VISUALIZATIONS</vt:lpstr>
      <vt:lpstr>VISUALIZATIONS</vt:lpstr>
      <vt:lpstr>Summary &amp; Recommendations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ROCKBUSTER STEALTH ANALYSIS PROJECT</dc:title>
  <dc:creator>zachary chitwood</dc:creator>
  <cp:lastModifiedBy>zachary</cp:lastModifiedBy>
  <cp:revision>3</cp:revision>
  <dcterms:created xsi:type="dcterms:W3CDTF">2023-08-20T23:41:54Z</dcterms:created>
  <dcterms:modified xsi:type="dcterms:W3CDTF">2023-08-30T23:26:31Z</dcterms:modified>
</cp:coreProperties>
</file>