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Ringkasan Rapat Otomatis dengan IBM Granite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Capstone Project </a:t>
            </a:r>
            <a:endParaRPr lang="en-US" dirty="0"/>
          </a:p>
          <a:p>
            <a:r>
              <a:rPr lang="en-ID" dirty="0"/>
              <a:t>Ahmad Zaky </a:t>
            </a:r>
            <a:r>
              <a:rPr lang="en-ID" dirty="0" err="1"/>
              <a:t>Alfuady</a:t>
            </a:r>
            <a:endParaRPr lang="en-ID" dirty="0"/>
          </a:p>
          <a:p>
            <a:r>
              <a:rPr lang="en-ID" dirty="0"/>
              <a:t>September 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Proyek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Proyek ini menggunakan model AI IBM Granite untuk merangkum transkrip rapat dunia kerja dalam format terstruktur agar mempermudah pemahaman dan pengambilan keputusan.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Jenis</a:t>
            </a:r>
            <a:r>
              <a:rPr dirty="0"/>
              <a:t> Data: </a:t>
            </a:r>
            <a:r>
              <a:rPr dirty="0" err="1"/>
              <a:t>Transkrip</a:t>
            </a:r>
            <a:r>
              <a:rPr dirty="0"/>
              <a:t> </a:t>
            </a:r>
            <a:r>
              <a:rPr dirty="0" err="1"/>
              <a:t>simulasi</a:t>
            </a:r>
            <a:r>
              <a:rPr dirty="0"/>
              <a:t> </a:t>
            </a:r>
            <a:r>
              <a:rPr dirty="0" err="1"/>
              <a:t>rapat</a:t>
            </a:r>
            <a:r>
              <a:rPr dirty="0"/>
              <a:t> </a:t>
            </a:r>
            <a:r>
              <a:rPr dirty="0" err="1"/>
              <a:t>perusahaan</a:t>
            </a:r>
            <a:endParaRPr dirty="0"/>
          </a:p>
          <a:p>
            <a:r>
              <a:rPr dirty="0" err="1"/>
              <a:t>Topik</a:t>
            </a:r>
            <a:r>
              <a:rPr dirty="0"/>
              <a:t>: </a:t>
            </a:r>
            <a:r>
              <a:rPr dirty="0" err="1"/>
              <a:t>Penurunan</a:t>
            </a:r>
            <a:r>
              <a:rPr dirty="0"/>
              <a:t> </a:t>
            </a:r>
            <a:r>
              <a:rPr dirty="0" err="1"/>
              <a:t>penjualan</a:t>
            </a:r>
            <a:r>
              <a:rPr dirty="0"/>
              <a:t>, strategi marketing, dan </a:t>
            </a:r>
            <a:r>
              <a:rPr dirty="0" err="1"/>
              <a:t>isu</a:t>
            </a:r>
            <a:r>
              <a:rPr dirty="0"/>
              <a:t> </a:t>
            </a:r>
            <a:r>
              <a:rPr dirty="0" err="1"/>
              <a:t>fitur</a:t>
            </a:r>
            <a:r>
              <a:rPr dirty="0"/>
              <a:t> </a:t>
            </a:r>
            <a:r>
              <a:rPr dirty="0" err="1"/>
              <a:t>produk</a:t>
            </a:r>
            <a:endParaRPr dirty="0"/>
          </a:p>
          <a:p>
            <a:r>
              <a:rPr dirty="0"/>
              <a:t>Format: </a:t>
            </a:r>
            <a:r>
              <a:rPr lang="en-ID" dirty="0" err="1"/>
              <a:t>meeting_transcript</a:t>
            </a:r>
            <a:r>
              <a:rPr lang="en-ID" dirty="0"/>
              <a:t>.</a:t>
            </a:r>
            <a:r>
              <a:rPr dirty="0"/>
              <a:t>txt, </a:t>
            </a:r>
            <a:r>
              <a:rPr dirty="0" err="1"/>
              <a:t>berbahasa</a:t>
            </a:r>
            <a:r>
              <a:rPr dirty="0"/>
              <a:t> Indonesia</a:t>
            </a:r>
          </a:p>
          <a:p>
            <a:r>
              <a:rPr dirty="0"/>
              <a:t>Link: </a:t>
            </a:r>
            <a:r>
              <a:rPr lang="en-ID" dirty="0"/>
              <a:t>https://drive.google.com/file/d/126w9GOIH5WT7z-wozmXgl3TxcUR0gkjV/view?usp=sharing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976" y="274638"/>
            <a:ext cx="8426823" cy="845950"/>
          </a:xfrm>
        </p:spPr>
        <p:txBody>
          <a:bodyPr/>
          <a:lstStyle/>
          <a:p>
            <a:r>
              <a:rPr dirty="0"/>
              <a:t>Prompt &amp; Parameter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976" y="1120588"/>
            <a:ext cx="8785412" cy="5737412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Prompt:</a:t>
            </a:r>
          </a:p>
          <a:p>
            <a:pPr marL="0" indent="0">
              <a:buNone/>
            </a:pPr>
            <a:r>
              <a:rPr lang="en-ID" b="0" dirty="0" err="1">
                <a:effectLst/>
                <a:latin typeface="Courier New" panose="02070309020205020404" pitchFamily="49" charset="0"/>
              </a:rPr>
              <a:t>Ringkas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rapat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ini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secara</a:t>
            </a:r>
            <a:r>
              <a:rPr lang="en-ID" b="0" dirty="0">
                <a:effectLst/>
                <a:latin typeface="Courier New" panose="02070309020205020404" pitchFamily="49" charset="0"/>
              </a:rPr>
              <a:t> sangat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singkat</a:t>
            </a:r>
            <a:r>
              <a:rPr lang="en-ID" b="0" dirty="0">
                <a:effectLst/>
                <a:latin typeface="Courier New" panose="02070309020205020404" pitchFamily="49" charset="0"/>
              </a:rPr>
              <a:t> dan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padat</a:t>
            </a:r>
            <a:r>
              <a:rPr lang="en-ID" b="0" dirty="0"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br>
              <a:rPr lang="en-ID" b="0" dirty="0">
                <a:effectLst/>
                <a:latin typeface="Courier New" panose="02070309020205020404" pitchFamily="49" charset="0"/>
              </a:rPr>
            </a:br>
            <a:r>
              <a:rPr lang="en-ID" b="0" dirty="0" err="1">
                <a:effectLst/>
                <a:latin typeface="Courier New" panose="02070309020205020404" pitchFamily="49" charset="0"/>
              </a:rPr>
              <a:t>Gunakan</a:t>
            </a:r>
            <a:r>
              <a:rPr lang="en-ID" b="0" dirty="0">
                <a:effectLst/>
                <a:latin typeface="Courier New" panose="02070309020205020404" pitchFamily="49" charset="0"/>
              </a:rPr>
              <a:t> format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berikut</a:t>
            </a:r>
            <a:r>
              <a:rPr lang="en-ID" b="0" dirty="0">
                <a:effectLst/>
                <a:latin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1.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Poin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Penting</a:t>
            </a:r>
            <a:r>
              <a:rPr lang="en-ID" b="0" dirty="0">
                <a:effectLst/>
                <a:latin typeface="Courier New" panose="02070309020205020404" pitchFamily="49" charset="0"/>
              </a:rPr>
              <a:t>: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Maksimal</a:t>
            </a:r>
            <a:r>
              <a:rPr lang="en-ID" b="0" dirty="0">
                <a:effectLst/>
                <a:latin typeface="Courier New" panose="02070309020205020404" pitchFamily="49" charset="0"/>
              </a:rPr>
              <a:t> 2 bullet point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2. Keputusan: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Maksimal</a:t>
            </a:r>
            <a:r>
              <a:rPr lang="en-ID" b="0" dirty="0">
                <a:effectLst/>
                <a:latin typeface="Courier New" panose="02070309020205020404" pitchFamily="49" charset="0"/>
              </a:rPr>
              <a:t> 2 bullet point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3.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Tindak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Lanjut</a:t>
            </a:r>
            <a:r>
              <a:rPr lang="en-ID" b="0" dirty="0">
                <a:effectLst/>
                <a:latin typeface="Courier New" panose="02070309020205020404" pitchFamily="49" charset="0"/>
              </a:rPr>
              <a:t>: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Maksimal</a:t>
            </a:r>
            <a:r>
              <a:rPr lang="en-ID" b="0" dirty="0">
                <a:effectLst/>
                <a:latin typeface="Courier New" panose="02070309020205020404" pitchFamily="49" charset="0"/>
              </a:rPr>
              <a:t> 2 bullet point</a:t>
            </a:r>
          </a:p>
          <a:p>
            <a:pPr marL="0" indent="0">
              <a:buNone/>
            </a:pPr>
            <a:br>
              <a:rPr lang="en-ID" b="0" dirty="0">
                <a:effectLst/>
                <a:latin typeface="Courier New" panose="02070309020205020404" pitchFamily="49" charset="0"/>
              </a:rPr>
            </a:br>
            <a:r>
              <a:rPr lang="en-ID" b="0" dirty="0" err="1">
                <a:effectLst/>
                <a:latin typeface="Courier New" panose="02070309020205020404" pitchFamily="49" charset="0"/>
              </a:rPr>
              <a:t>Gunakan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kalimat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pendek</a:t>
            </a:r>
            <a:r>
              <a:rPr lang="en-ID" b="0" dirty="0">
                <a:effectLst/>
                <a:latin typeface="Courier New" panose="02070309020205020404" pitchFamily="49" charset="0"/>
              </a:rPr>
              <a:t>, to the point, dan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hindari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penjelasan</a:t>
            </a:r>
            <a:r>
              <a:rPr lang="en-ID" b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berulang</a:t>
            </a:r>
            <a:r>
              <a:rPr lang="en-ID" b="0" dirty="0">
                <a:effectLst/>
                <a:latin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parameters = {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top_k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5,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top_p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0.5,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max_tokens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40,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min_tokens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20,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random_seed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None,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repetition_penalty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1.5,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stopping_criteria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"length",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    "</a:t>
            </a:r>
            <a:r>
              <a:rPr lang="en-ID" b="0" dirty="0" err="1">
                <a:effectLst/>
                <a:latin typeface="Courier New" panose="02070309020205020404" pitchFamily="49" charset="0"/>
              </a:rPr>
              <a:t>stopping_sequence</a:t>
            </a:r>
            <a:r>
              <a:rPr lang="en-ID" b="0" dirty="0">
                <a:effectLst/>
                <a:latin typeface="Courier New" panose="02070309020205020404" pitchFamily="49" charset="0"/>
              </a:rPr>
              <a:t>": "\n\n"</a:t>
            </a:r>
          </a:p>
          <a:p>
            <a:pPr marL="0" indent="0">
              <a:buNone/>
            </a:pPr>
            <a:r>
              <a:rPr lang="en-ID" b="0" dirty="0">
                <a:effectLst/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48727"/>
          </a:xfrm>
        </p:spPr>
        <p:txBody>
          <a:bodyPr>
            <a:normAutofit fontScale="90000"/>
          </a:bodyPr>
          <a:lstStyle/>
          <a:p>
            <a:r>
              <a:rPr dirty="0"/>
              <a:t>Hasil </a:t>
            </a:r>
            <a:r>
              <a:rPr dirty="0" err="1"/>
              <a:t>Ringkasan</a:t>
            </a:r>
            <a:r>
              <a:rPr dirty="0"/>
              <a:t> (Output)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HASIL RINGKASAN: </a:t>
            </a:r>
          </a:p>
          <a:p>
            <a:pPr marL="514350" indent="-514350">
              <a:buAutoNum type="arabicPeriod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Poin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Penting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: </a:t>
            </a:r>
          </a:p>
          <a:p>
            <a:pPr>
              <a:buFontTx/>
              <a:buChar char="-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Penurunan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penjualan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digital Q2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sebesar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15% </a:t>
            </a:r>
          </a:p>
          <a:p>
            <a:pPr>
              <a:buFontTx/>
              <a:buChar char="-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Masalah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performa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fitur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baru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dan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keluhan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pengguna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ID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2. Keputusan: </a:t>
            </a:r>
          </a:p>
          <a:p>
            <a:pPr>
              <a:buFontTx/>
              <a:buChar char="-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Implementasi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promosi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flash sale dan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evaluasi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distribusi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Kampanye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media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sosial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dengan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influencer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kolaborasi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Char char="-"/>
            </a:pPr>
            <a:endParaRPr lang="en-ID" dirty="0"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3.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Tindak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Lanjut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: </a:t>
            </a:r>
          </a:p>
          <a:p>
            <a:pPr>
              <a:buFontTx/>
              <a:buChar char="-"/>
            </a:pPr>
            <a:r>
              <a:rPr lang="en-ID" b="0" i="0" dirty="0">
                <a:effectLst/>
                <a:latin typeface="Courier New" panose="02070309020205020404" pitchFamily="49" charset="0"/>
              </a:rPr>
              <a:t>Tim engineering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akan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koordinasi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dengan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tim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produk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untuk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memecahkan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masalah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fitur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baru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</a:p>
          <a:p>
            <a:pPr>
              <a:buFontTx/>
              <a:buChar char="-"/>
            </a:pPr>
            <a:r>
              <a:rPr lang="en-ID" b="0" i="0" dirty="0" err="1">
                <a:effectLst/>
                <a:latin typeface="Courier New" panose="02070309020205020404" pitchFamily="49" charset="0"/>
              </a:rPr>
              <a:t>Kampanye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digital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dimulai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15 September,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laporan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keluhan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selesai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sebelum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akhir</a:t>
            </a:r>
            <a:r>
              <a:rPr lang="en-ID" b="0" i="0" dirty="0">
                <a:effectLst/>
                <a:latin typeface="Courier New" panose="02070309020205020404" pitchFamily="49" charset="0"/>
              </a:rPr>
              <a:t> </a:t>
            </a:r>
            <a:r>
              <a:rPr lang="en-ID" b="0" i="0" dirty="0" err="1">
                <a:effectLst/>
                <a:latin typeface="Courier New" panose="02070309020205020404" pitchFamily="49" charset="0"/>
              </a:rPr>
              <a:t>bulan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&amp; Rekomendasi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 dapat meringkas informasi kompleks dengan cepat</a:t>
            </a:r>
          </a:p>
          <a:p>
            <a:r>
              <a:t>• Mempermudah stakeholder memahami isi rapat</a:t>
            </a:r>
          </a:p>
          <a:p>
            <a:r>
              <a:t>• Rekomendasi: Terapkan AI untuk merangkum laporan, diskusi tim, dan project notes lainnya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349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Ringkasan Rapat Otomatis dengan IBM Granite</vt:lpstr>
      <vt:lpstr>Overview Proyek</vt:lpstr>
      <vt:lpstr>Dataset</vt:lpstr>
      <vt:lpstr>Prompt &amp; Parameter Model</vt:lpstr>
      <vt:lpstr>Hasil Ringkasan (Output)</vt:lpstr>
      <vt:lpstr>Insight &amp; Rekomendasi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Ringkasan Rapat Otomatis dengan IBM Granite</dc:title>
  <dc:subject/>
  <dc:creator/>
  <cp:keywords/>
  <dc:description>generated using python-pptx</dc:description>
  <cp:lastModifiedBy>Ahmad Zaky</cp:lastModifiedBy>
  <cp:revision>2</cp:revision>
  <dcterms:created xsi:type="dcterms:W3CDTF">2013-01-27T09:14:16Z</dcterms:created>
  <dcterms:modified xsi:type="dcterms:W3CDTF">2025-09-08T06:38:44Z</dcterms:modified>
  <cp:category/>
</cp:coreProperties>
</file>