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7" r:id="rId6"/>
    <p:sldId id="268" r:id="rId7"/>
    <p:sldId id="272" r:id="rId8"/>
    <p:sldId id="264" r:id="rId9"/>
    <p:sldId id="265" r:id="rId10"/>
    <p:sldId id="275" r:id="rId11"/>
    <p:sldId id="276" r:id="rId12"/>
    <p:sldId id="259" r:id="rId13"/>
    <p:sldId id="260" r:id="rId14"/>
    <p:sldId id="261" r:id="rId15"/>
    <p:sldId id="263" r:id="rId16"/>
    <p:sldId id="278" r:id="rId17"/>
    <p:sldId id="27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7F02-0890-4631-8F38-42D92B9230B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733B-480E-47A6-8C55-55FC8ABB7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ticesemi.com/en/Support/Licensing/DiamondAndiCEcube2SoftwareLicensing/DiamondFree.aspx" TargetMode="External"/><Relationship Id="rId2" Type="http://schemas.openxmlformats.org/officeDocument/2006/relationships/hyperlink" Target="http://www.latticesemi.com/en/Products/DesignSoftwareAndIP/FPGAandLDS/LatticeDiamond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Lattice Diamond Tutorial</a:t>
            </a:r>
            <a:br>
              <a:rPr lang="en-US" dirty="0" smtClean="0"/>
            </a:br>
            <a:r>
              <a:rPr lang="en-US" dirty="0" smtClean="0"/>
              <a:t>(Basic Hello 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dirty="0" smtClean="0"/>
              <a:t>Writing Verilog Code And Program MachXO2 FPGA 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7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Run Synthesizer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735"/>
          <a:stretch/>
        </p:blipFill>
        <p:spPr>
          <a:xfrm>
            <a:off x="2853614" y="1704562"/>
            <a:ext cx="7314514" cy="4092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338" y="4850926"/>
            <a:ext cx="12554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Click (1)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49338" y="1606552"/>
            <a:ext cx="1252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 (2)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3502152" y="5202070"/>
            <a:ext cx="630936" cy="35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5" idx="3"/>
            <a:endCxn id="7" idx="0"/>
          </p:cNvCxnSpPr>
          <p:nvPr/>
        </p:nvCxnSpPr>
        <p:spPr>
          <a:xfrm>
            <a:off x="2004810" y="5097148"/>
            <a:ext cx="1812810" cy="1049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7520" y="1956816"/>
            <a:ext cx="1499616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>
            <a:off x="2002065" y="2052828"/>
            <a:ext cx="10154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4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Signal assignments (Pin assignments – Opt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58" r="12480"/>
          <a:stretch/>
        </p:blipFill>
        <p:spPr>
          <a:xfrm>
            <a:off x="185928" y="1690688"/>
            <a:ext cx="4888992" cy="3713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3" y="1690688"/>
            <a:ext cx="5751576" cy="5167312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3833620" y="4053079"/>
            <a:ext cx="877827" cy="357987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8128" y="1938528"/>
            <a:ext cx="1024128" cy="2221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7344" y="5111496"/>
            <a:ext cx="2276856" cy="56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91272" y="6510528"/>
            <a:ext cx="694944" cy="338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9605772" y="4160520"/>
            <a:ext cx="1074420" cy="9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8238744" y="5678424"/>
            <a:ext cx="1367028" cy="832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4731"/>
            <a:ext cx="10515600" cy="1325563"/>
          </a:xfrm>
        </p:spPr>
        <p:txBody>
          <a:bodyPr/>
          <a:lstStyle/>
          <a:p>
            <a:r>
              <a:rPr lang="en-US" dirty="0" smtClean="0"/>
              <a:t>Signal assignments (Pin assignments – Opt 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14" y="1690688"/>
            <a:ext cx="9091041" cy="4335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472" y="3694176"/>
            <a:ext cx="1821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Double click</a:t>
            </a:r>
            <a:endParaRPr lang="en-US" sz="2600" dirty="0"/>
          </a:p>
        </p:txBody>
      </p:sp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1661674" y="3783082"/>
            <a:ext cx="815152" cy="16222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65264" y="4846766"/>
            <a:ext cx="3633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If you know the syntax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5769864" y="2368296"/>
            <a:ext cx="3026664" cy="1417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0"/>
            <a:endCxn id="13" idx="2"/>
          </p:cNvCxnSpPr>
          <p:nvPr/>
        </p:nvCxnSpPr>
        <p:spPr>
          <a:xfrm flipH="1" flipV="1">
            <a:off x="7283196" y="3785616"/>
            <a:ext cx="1598676" cy="1061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8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10" y="1033272"/>
            <a:ext cx="7314514" cy="5824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Generating a </a:t>
            </a:r>
            <a:r>
              <a:rPr lang="en-US" dirty="0" err="1" smtClean="0"/>
              <a:t>Bitstream</a:t>
            </a:r>
            <a:r>
              <a:rPr lang="en-US" dirty="0" smtClean="0"/>
              <a:t> and a JEDEC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9338" y="4636475"/>
            <a:ext cx="731520" cy="21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3970" y="4636475"/>
            <a:ext cx="12554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Click (1)</a:t>
            </a:r>
            <a:endParaRPr lang="en-US" sz="2600" dirty="0"/>
          </a:p>
        </p:txBody>
      </p:sp>
      <p:cxnSp>
        <p:nvCxnSpPr>
          <p:cNvPr id="8" name="Elbow Connector 7"/>
          <p:cNvCxnSpPr>
            <a:stCxn id="6" idx="0"/>
            <a:endCxn id="5" idx="0"/>
          </p:cNvCxnSpPr>
          <p:nvPr/>
        </p:nvCxnSpPr>
        <p:spPr>
          <a:xfrm rot="5400000" flipH="1" flipV="1">
            <a:off x="3093402" y="3404779"/>
            <a:ext cx="12700" cy="246339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3970" y="3841812"/>
            <a:ext cx="1441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Check (2)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3738608" y="3867232"/>
            <a:ext cx="1261844" cy="467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675390" y="4088034"/>
            <a:ext cx="1063218" cy="12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93578" y="3098417"/>
            <a:ext cx="1097280" cy="239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120" y="2771858"/>
            <a:ext cx="12527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 (3)</a:t>
            </a:r>
            <a:endParaRPr lang="en-US" sz="2600" dirty="0"/>
          </a:p>
        </p:txBody>
      </p:sp>
      <p:sp>
        <p:nvSpPr>
          <p:cNvPr id="42" name="Rectangle 41"/>
          <p:cNvSpPr/>
          <p:nvPr/>
        </p:nvSpPr>
        <p:spPr>
          <a:xfrm>
            <a:off x="3328416" y="5888736"/>
            <a:ext cx="5660136" cy="96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35440" y="5927092"/>
            <a:ext cx="29565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/>
              <a:t>Bitstream</a:t>
            </a:r>
            <a:r>
              <a:rPr lang="en-US" sz="2600" dirty="0" smtClean="0"/>
              <a:t> and JEDEC are generated</a:t>
            </a:r>
            <a:endParaRPr lang="en-US" sz="2600" dirty="0"/>
          </a:p>
        </p:txBody>
      </p:sp>
      <p:cxnSp>
        <p:nvCxnSpPr>
          <p:cNvPr id="45" name="Straight Arrow Connector 44"/>
          <p:cNvCxnSpPr>
            <a:stCxn id="43" idx="1"/>
            <a:endCxn id="42" idx="3"/>
          </p:cNvCxnSpPr>
          <p:nvPr/>
        </p:nvCxnSpPr>
        <p:spPr>
          <a:xfrm flipH="1">
            <a:off x="8988552" y="6373368"/>
            <a:ext cx="2468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3"/>
            <a:endCxn id="18" idx="1"/>
          </p:cNvCxnSpPr>
          <p:nvPr/>
        </p:nvCxnSpPr>
        <p:spPr>
          <a:xfrm>
            <a:off x="2087847" y="3218134"/>
            <a:ext cx="15057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8016" y="1684100"/>
            <a:ext cx="3044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Check if you want to look at the report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3803904" y="2688336"/>
            <a:ext cx="1609344" cy="41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03904" y="1889337"/>
            <a:ext cx="1609344" cy="205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1" idx="3"/>
          </p:cNvCxnSpPr>
          <p:nvPr/>
        </p:nvCxnSpPr>
        <p:spPr>
          <a:xfrm flipV="1">
            <a:off x="3172968" y="1993392"/>
            <a:ext cx="630936" cy="136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3"/>
          </p:cNvCxnSpPr>
          <p:nvPr/>
        </p:nvCxnSpPr>
        <p:spPr>
          <a:xfrm>
            <a:off x="3172968" y="2130376"/>
            <a:ext cx="630936" cy="74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Program MachXO2 FPGA Chip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" y="3009994"/>
            <a:ext cx="9025127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1550415"/>
            <a:ext cx="3905250" cy="285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5724" y="1550415"/>
            <a:ext cx="22860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4760024" y="1836165"/>
            <a:ext cx="0" cy="117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3456432"/>
            <a:ext cx="4727448" cy="528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71600" y="4998276"/>
            <a:ext cx="4727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Make sure that info of the device and type of operation are correct</a:t>
            </a:r>
            <a:endParaRPr lang="en-US" sz="2600" dirty="0"/>
          </a:p>
        </p:txBody>
      </p:sp>
      <p:cxnSp>
        <p:nvCxnSpPr>
          <p:cNvPr id="21" name="Straight Arrow Connector 20"/>
          <p:cNvCxnSpPr>
            <a:stCxn id="19" idx="0"/>
            <a:endCxn id="11" idx="2"/>
          </p:cNvCxnSpPr>
          <p:nvPr/>
        </p:nvCxnSpPr>
        <p:spPr>
          <a:xfrm flipV="1">
            <a:off x="3735324" y="3985322"/>
            <a:ext cx="0" cy="101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052" y="1221231"/>
            <a:ext cx="2893316" cy="156391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159752" y="3803904"/>
            <a:ext cx="1362456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7" idx="0"/>
            <a:endCxn id="22" idx="1"/>
          </p:cNvCxnSpPr>
          <p:nvPr/>
        </p:nvCxnSpPr>
        <p:spPr>
          <a:xfrm rot="5400000" flipH="1" flipV="1">
            <a:off x="7617658" y="2226510"/>
            <a:ext cx="1800717" cy="1354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94899" y="1158721"/>
            <a:ext cx="3614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If the software can’t recognize the connected device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144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Programming Flash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003"/>
            <a:ext cx="6391656" cy="3296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95" y="1325563"/>
            <a:ext cx="5076825" cy="4886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23760" y="2651126"/>
            <a:ext cx="4416552" cy="695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03008" y="3968496"/>
            <a:ext cx="4136136" cy="384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9856" y="2505456"/>
            <a:ext cx="1938528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8" idx="2"/>
            <a:endCxn id="5" idx="1"/>
          </p:cNvCxnSpPr>
          <p:nvPr/>
        </p:nvCxnSpPr>
        <p:spPr>
          <a:xfrm rot="16200000" flipH="1">
            <a:off x="5143086" y="2089817"/>
            <a:ext cx="924942" cy="24328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9308" y="3829620"/>
            <a:ext cx="3614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187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Programming SRAM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003"/>
            <a:ext cx="6391656" cy="32962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9856" y="2505456"/>
            <a:ext cx="1938528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2"/>
            <a:endCxn id="9" idx="1"/>
          </p:cNvCxnSpPr>
          <p:nvPr/>
        </p:nvCxnSpPr>
        <p:spPr>
          <a:xfrm rot="16200000" flipH="1">
            <a:off x="5194077" y="2038826"/>
            <a:ext cx="822960" cy="24328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9308" y="3829620"/>
            <a:ext cx="3614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Double Click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95" y="1252156"/>
            <a:ext cx="5010150" cy="4829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23760" y="2505456"/>
            <a:ext cx="4379976" cy="74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6056" y="3829620"/>
            <a:ext cx="4160520" cy="358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Program MachXO2 FPGA Chip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92" y="1325563"/>
            <a:ext cx="5980176" cy="53820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88936" y="1872202"/>
            <a:ext cx="539496" cy="38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4346" y="2677767"/>
            <a:ext cx="20294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Successfully program the FPGA chip</a:t>
            </a:r>
            <a:endParaRPr lang="en-US" sz="2600" dirty="0"/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7778750" y="2238502"/>
            <a:ext cx="1065530" cy="1105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" y="3324098"/>
            <a:ext cx="3581400" cy="952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10512" y="3236976"/>
            <a:ext cx="297942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8" idx="0"/>
          </p:cNvCxnSpPr>
          <p:nvPr/>
        </p:nvCxnSpPr>
        <p:spPr>
          <a:xfrm rot="5400000" flipH="1" flipV="1">
            <a:off x="2941510" y="1276541"/>
            <a:ext cx="978408" cy="29424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86953" y="1679004"/>
            <a:ext cx="25912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Click to program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47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325563"/>
            <a:ext cx="10515600" cy="50566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Download Lattice Diamond Software and request for the license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Lattice Diamond </a:t>
            </a:r>
            <a:r>
              <a:rPr lang="en-US" dirty="0"/>
              <a:t>Software </a:t>
            </a:r>
            <a:r>
              <a:rPr lang="en-US" dirty="0" smtClean="0"/>
              <a:t>for writing Verilog code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Lattice Diamond </a:t>
            </a:r>
            <a:r>
              <a:rPr lang="en-US" dirty="0"/>
              <a:t>Software for </a:t>
            </a:r>
            <a:r>
              <a:rPr lang="en-US" dirty="0" smtClean="0"/>
              <a:t>signal assignments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Lattice Diamond </a:t>
            </a:r>
            <a:r>
              <a:rPr lang="en-US" dirty="0"/>
              <a:t>Software for </a:t>
            </a:r>
            <a:r>
              <a:rPr lang="en-US" dirty="0" smtClean="0"/>
              <a:t>generate </a:t>
            </a:r>
            <a:r>
              <a:rPr lang="en-US" dirty="0" err="1" smtClean="0"/>
              <a:t>bitstream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Use Lattice Programmer to program MachXO2 FPGA 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dirty="0" smtClean="0"/>
              <a:t>Lattice Diamond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8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9"/>
            <a:ext cx="1140617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Download Lattice Diamond and request a license</a:t>
            </a:r>
            <a:endParaRPr lang="en-US" sz="4300" dirty="0"/>
          </a:p>
        </p:txBody>
      </p:sp>
      <p:sp>
        <p:nvSpPr>
          <p:cNvPr id="4" name="TextBox 3"/>
          <p:cNvSpPr txBox="1"/>
          <p:nvPr/>
        </p:nvSpPr>
        <p:spPr>
          <a:xfrm>
            <a:off x="307294" y="2447581"/>
            <a:ext cx="50510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Download Lattice Diamond </a:t>
            </a:r>
          </a:p>
          <a:p>
            <a:r>
              <a:rPr lang="en-US" sz="2600" dirty="0" smtClean="0">
                <a:hlinkClick r:id="rId2"/>
              </a:rPr>
              <a:t>http://www.latticesemi.com/en/Products/DesignSoftwareAndIP/FPGAandLDS/LatticeDiamond.aspx</a:t>
            </a:r>
            <a:r>
              <a:rPr lang="en-US" sz="26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566" y="1326302"/>
            <a:ext cx="118847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Lattice account is required to download software, documentations or request licenses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307294" y="5072200"/>
            <a:ext cx="52796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Request a license</a:t>
            </a:r>
          </a:p>
          <a:p>
            <a:r>
              <a:rPr lang="en-US" sz="2600" dirty="0" smtClean="0">
                <a:hlinkClick r:id="rId3"/>
              </a:rPr>
              <a:t>http://www.latticesemi.com/en/Support/Licensing/DiamondAndiCEcube2SoftwareLicensing/DiamondFree.aspx</a:t>
            </a:r>
            <a:r>
              <a:rPr lang="en-US" sz="2600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238" y="2231146"/>
            <a:ext cx="5744234" cy="2689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238" y="5120640"/>
            <a:ext cx="4107459" cy="15958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17919" y="4425696"/>
            <a:ext cx="2276857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5440" y="5413248"/>
            <a:ext cx="905257" cy="24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Get your MAC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387"/>
            <a:ext cx="450532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155888"/>
            <a:ext cx="6324600" cy="39909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505325" y="4151375"/>
            <a:ext cx="136207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33856" y="4041648"/>
            <a:ext cx="1118806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59424" y="3453384"/>
            <a:ext cx="4191000" cy="195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96"/>
            <a:ext cx="10515600" cy="1325563"/>
          </a:xfrm>
        </p:spPr>
        <p:txBody>
          <a:bodyPr/>
          <a:lstStyle/>
          <a:p>
            <a:r>
              <a:rPr lang="en-US" dirty="0" smtClean="0"/>
              <a:t>Activate Lattice Diamond With The License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2577339"/>
            <a:ext cx="9639300" cy="2809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808" y="1700181"/>
            <a:ext cx="23828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Installation path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4142232" y="2670048"/>
            <a:ext cx="5824728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>
            <a:off x="3132704" y="1946403"/>
            <a:ext cx="3921892" cy="72364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dirty="0" smtClean="0"/>
              <a:t>Hello World With MachXO2 </a:t>
            </a:r>
            <a:br>
              <a:rPr lang="en-US" dirty="0" smtClean="0"/>
            </a:br>
            <a:r>
              <a:rPr lang="en-US" dirty="0" smtClean="0"/>
              <a:t>Breakout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0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Create Working Directory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3" y="1325563"/>
            <a:ext cx="3364135" cy="22311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35" y="662781"/>
            <a:ext cx="4188381" cy="4956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9680"/>
          <a:stretch/>
        </p:blipFill>
        <p:spPr>
          <a:xfrm>
            <a:off x="-10382" y="1325562"/>
            <a:ext cx="1965959" cy="372527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1179576" y="2180844"/>
            <a:ext cx="18200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6322028" y="2441131"/>
            <a:ext cx="10023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7744" y="2057400"/>
            <a:ext cx="941832" cy="24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93" y="5050841"/>
            <a:ext cx="3364135" cy="1655381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0341864" y="5230368"/>
            <a:ext cx="539496" cy="38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6" idx="2"/>
            <a:endCxn id="38" idx="3"/>
          </p:cNvCxnSpPr>
          <p:nvPr/>
        </p:nvCxnSpPr>
        <p:spPr>
          <a:xfrm rot="5400000">
            <a:off x="8337127" y="3604047"/>
            <a:ext cx="259386" cy="42895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43800" y="3822192"/>
            <a:ext cx="2286000" cy="106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41648" y="3898904"/>
            <a:ext cx="29535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Found these info on Lattice’s website</a:t>
            </a:r>
            <a:endParaRPr lang="en-US" sz="2600" dirty="0"/>
          </a:p>
        </p:txBody>
      </p:sp>
      <p:cxnSp>
        <p:nvCxnSpPr>
          <p:cNvPr id="10" name="Straight Arrow Connector 9"/>
          <p:cNvCxnSpPr>
            <a:stCxn id="7" idx="3"/>
            <a:endCxn id="3" idx="1"/>
          </p:cNvCxnSpPr>
          <p:nvPr/>
        </p:nvCxnSpPr>
        <p:spPr>
          <a:xfrm>
            <a:off x="6995159" y="4345180"/>
            <a:ext cx="548641" cy="7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48872" cy="1325563"/>
          </a:xfrm>
        </p:spPr>
        <p:txBody>
          <a:bodyPr/>
          <a:lstStyle/>
          <a:p>
            <a:r>
              <a:rPr lang="en-US" dirty="0" smtClean="0"/>
              <a:t>Adding Verilog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3592"/>
            <a:ext cx="4768977" cy="3264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" y="1234123"/>
            <a:ext cx="4535424" cy="1718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1325563"/>
            <a:ext cx="5681472" cy="553243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>
            <a:off x="2384488" y="2953069"/>
            <a:ext cx="1" cy="640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16" idx="1"/>
          </p:cNvCxnSpPr>
          <p:nvPr/>
        </p:nvCxnSpPr>
        <p:spPr>
          <a:xfrm flipV="1">
            <a:off x="4768977" y="3707892"/>
            <a:ext cx="1988439" cy="15179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57416" y="3493008"/>
            <a:ext cx="2871216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229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Lattice Diamond Tutorial (Basic Hello Word)</vt:lpstr>
      <vt:lpstr>Topic</vt:lpstr>
      <vt:lpstr>PowerPoint Presentation</vt:lpstr>
      <vt:lpstr>Download Lattice Diamond and request a license</vt:lpstr>
      <vt:lpstr>Get your MAC address</vt:lpstr>
      <vt:lpstr>Activate Lattice Diamond With The License</vt:lpstr>
      <vt:lpstr>PowerPoint Presentation</vt:lpstr>
      <vt:lpstr>Create Working Directory</vt:lpstr>
      <vt:lpstr>Adding Verilog files</vt:lpstr>
      <vt:lpstr>PowerPoint Presentation</vt:lpstr>
      <vt:lpstr>Run Synthesizer</vt:lpstr>
      <vt:lpstr>Signal assignments (Pin assignments – Opt 1)</vt:lpstr>
      <vt:lpstr>Signal assignments (Pin assignments – Opt 2)</vt:lpstr>
      <vt:lpstr>Generating a Bitstream and a JEDEC file</vt:lpstr>
      <vt:lpstr>Program MachXO2 FPGA Chip</vt:lpstr>
      <vt:lpstr>Programming Flash</vt:lpstr>
      <vt:lpstr>Programming SRAM</vt:lpstr>
      <vt:lpstr>Program MachXO2 FPGA Chip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Diamond Tutorial</dc:title>
  <dc:creator>Thanh Truong</dc:creator>
  <cp:lastModifiedBy>Thanh Truong</cp:lastModifiedBy>
  <cp:revision>30</cp:revision>
  <dcterms:created xsi:type="dcterms:W3CDTF">2017-12-13T00:49:14Z</dcterms:created>
  <dcterms:modified xsi:type="dcterms:W3CDTF">2017-12-15T05:12:59Z</dcterms:modified>
</cp:coreProperties>
</file>