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4" autoAdjust="0"/>
    <p:restoredTop sz="96327" autoAdjust="0"/>
  </p:normalViewPr>
  <p:slideViewPr>
    <p:cSldViewPr snapToGrid="0">
      <p:cViewPr varScale="1">
        <p:scale>
          <a:sx n="151" d="100"/>
          <a:sy n="151" d="100"/>
        </p:scale>
        <p:origin x="1216" y="2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6884DEF-20F5-7F59-02F1-98EE760D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A4EA2E9C-C006-79A7-95DA-2C0DCE805E80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2940E57D-048E-9C5A-0607-93FF3C30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C666867-A583-484D-A2FD-56F2E953AA9F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36A03B8-3336-37C5-F5BD-AA5AAD994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85823" y="1200150"/>
            <a:ext cx="5191128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Zástupný symbol pro obsah 2"/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86D1AA0F-BFF1-7814-40EA-ED1290757E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667FADEA-854D-853B-671B-AEAA579B0E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0D6F2F-B350-1E45-8375-B903FA06CDA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08025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7D959D1-37B4-1DC6-CA20-B54E6F06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85821" y="1702857"/>
            <a:ext cx="5305430" cy="8239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85821" y="2526771"/>
            <a:ext cx="5305430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1600" y="1702859"/>
            <a:ext cx="5260975" cy="82391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113453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Zástupný symbol pro obsah 3"/>
          <p:cNvSpPr>
            <a:spLocks noGrp="1"/>
          </p:cNvSpPr>
          <p:nvPr>
            <p:ph sz="half" idx="15"/>
          </p:nvPr>
        </p:nvSpPr>
        <p:spPr>
          <a:xfrm>
            <a:off x="6451600" y="2526771"/>
            <a:ext cx="5260976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C53E3DFB-A79F-8E42-4F16-CACD19062A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9593C8B1-6B5B-1852-B624-D1446D6E4F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D5D58D4-8B2F-DA41-9338-2B0F3102EBC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2544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212F209A-1DD4-F71D-E567-38FDB8FC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ástupný symbol pro graf 9"/>
          <p:cNvSpPr>
            <a:spLocks noGrp="1"/>
          </p:cNvSpPr>
          <p:nvPr>
            <p:ph type="chart" sz="quarter" idx="13"/>
          </p:nvPr>
        </p:nvSpPr>
        <p:spPr>
          <a:xfrm>
            <a:off x="885825" y="1447800"/>
            <a:ext cx="5410200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1" name="Zástupný symbol pro graf 9"/>
          <p:cNvSpPr>
            <a:spLocks noGrp="1"/>
          </p:cNvSpPr>
          <p:nvPr>
            <p:ph type="chart" sz="quarter" idx="14"/>
          </p:nvPr>
        </p:nvSpPr>
        <p:spPr>
          <a:xfrm>
            <a:off x="6524624" y="1447800"/>
            <a:ext cx="5295899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2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87C3B5E-F599-5FF7-2BA5-D7C645F57C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882FF939-0686-307B-C9CF-307A472D57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9836B90-B94A-4846-8B1A-6F409F2D6B1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4921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19A76E6-54C0-C968-BE69-45329D4D5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1CC81B08-1FAD-3E2D-7A2E-A51594C019EB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10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53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959D6BC-603A-5DAF-62C6-7FE51FDCA0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41559965-3414-A0AF-645B-57B65E7F0C48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40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FDED720-6863-3919-535B-EB972958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ástupný symbol pro obrázek 11"/>
          <p:cNvSpPr>
            <a:spLocks noGrp="1"/>
          </p:cNvSpPr>
          <p:nvPr>
            <p:ph type="pic" sz="quarter" idx="13"/>
          </p:nvPr>
        </p:nvSpPr>
        <p:spPr>
          <a:xfrm>
            <a:off x="885823" y="1343025"/>
            <a:ext cx="5772152" cy="4772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14" name="Zástupný symbol pro obrázek 13"/>
          <p:cNvSpPr>
            <a:spLocks noGrp="1"/>
          </p:cNvSpPr>
          <p:nvPr>
            <p:ph type="pic" sz="quarter" idx="14"/>
          </p:nvPr>
        </p:nvSpPr>
        <p:spPr>
          <a:xfrm>
            <a:off x="6810376" y="1343025"/>
            <a:ext cx="4902200" cy="22002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5" name="Zástupný symbol pro obrázek 13"/>
          <p:cNvSpPr>
            <a:spLocks noGrp="1"/>
          </p:cNvSpPr>
          <p:nvPr>
            <p:ph type="pic" sz="quarter" idx="15"/>
          </p:nvPr>
        </p:nvSpPr>
        <p:spPr>
          <a:xfrm>
            <a:off x="6810374" y="3729039"/>
            <a:ext cx="3876676" cy="2081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6" name="Zástupný symbol pro text 17"/>
          <p:cNvSpPr>
            <a:spLocks noGrp="1"/>
          </p:cNvSpPr>
          <p:nvPr>
            <p:ph type="body" sz="quarter" idx="16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E73D6188-B9B8-9695-40C1-D2EB6D94266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F026E9E9-0A20-57ED-0CCE-A5D9D52EF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4F3E3B7-3680-1E4E-9D76-E499F672964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60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3A6A2459-9C87-7728-F13B-941381C33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32438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1543050"/>
            <a:ext cx="10934700" cy="3960442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8640BC1-0FA0-DB39-288C-B4EBF68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2D470FC4-BA2C-B742-06F3-EDF5871677C6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EE0DBBD1-205D-4998-DF56-EC73AEE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AF6D291-8297-CE4B-92F4-93061570B0F7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697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94DA66CB-F3FA-47B5-5F2F-B5D5C3D942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CFDF635-D84E-67D9-7E3C-C5D8EE32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519738"/>
            <a:ext cx="1824038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1F823080-2BEB-9BE0-4BEC-EFC5EB20A1FD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30CB6448-A2BD-1444-8504-2E1B97232887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4053713C-5107-15BA-2AAF-17D228E5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565400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3B60F8F-5E80-F543-A96C-E756E210E945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28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09013C4-D2D4-F99D-BF28-E8A36FE7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5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zápa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76CD6327-B79B-A046-88FC-E8E7B55C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5891213"/>
            <a:ext cx="114458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9EE9B507-4234-EFDC-8987-A5CD9C871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0D556B56-B159-5434-7991-790A0298FF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07035F-C9EF-8E41-9775-955C21E57E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258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686EAA8-9B26-8214-31F4-2BFE7E29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1082675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174B1D3C-4F22-FBDA-EF4E-72C5D4DA36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0FB9BDEF-91B8-2D6C-90FF-9A956EB364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6532C98-1285-2A4B-848A-07CFB65E13B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870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86960D0-F7F0-1F1E-EE12-CE52C0F3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78C5D23-AC95-8B26-B469-0472D76315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EFC05523-41B1-29A4-001E-C285ACD9D1D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F09823A-5049-4C4D-8E1B-164F11536F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1419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1B84462-991E-27BD-7FDE-C6F52EA6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sz="quarter" idx="16"/>
          </p:nvPr>
        </p:nvSpPr>
        <p:spPr>
          <a:xfrm>
            <a:off x="885825" y="1219200"/>
            <a:ext cx="10826750" cy="4989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394CFC35-5D9D-E68C-A765-C1BECF7ED5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43C5AB35-A3E8-1D78-9D59-51FF9F2F40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7DAAC03-81EA-634F-AB4E-59CE3D13368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406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84A48D7-67B1-033F-E38E-80E92273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666750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4" name="Zástupný symbol pro obrázek 2"/>
          <p:cNvSpPr>
            <a:spLocks noGrp="1"/>
          </p:cNvSpPr>
          <p:nvPr>
            <p:ph type="pic" idx="13"/>
          </p:nvPr>
        </p:nvSpPr>
        <p:spPr>
          <a:xfrm>
            <a:off x="7820026" y="1169987"/>
            <a:ext cx="3892550" cy="46593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7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A26ACA8-E325-A605-508B-58421E601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406FFB1C-C3FA-7F09-361F-EDB3D4C60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BD40BA-A9B4-D347-A1E0-8DABA3C908B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3363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48A78B8-14D6-48D3-D7AE-AB92AB6B816E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ts val="1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5">
            <a:extLst>
              <a:ext uri="{FF2B5EF4-FFF2-40B4-BE49-F238E27FC236}">
                <a16:creationId xmlns:a16="http://schemas.microsoft.com/office/drawing/2014/main" id="{668AD9F0-F316-7B2A-C857-9231C98625B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057600" y="1864933"/>
            <a:ext cx="5594400" cy="351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cs-CZ" altLang="cs-CZ" sz="4800" dirty="0" err="1">
                <a:solidFill>
                  <a:schemeClr val="bg1"/>
                </a:solidFill>
              </a:rPr>
              <a:t>Webova</a:t>
            </a:r>
            <a:r>
              <a:rPr lang="cs-CZ" altLang="cs-CZ" sz="4800" dirty="0">
                <a:solidFill>
                  <a:schemeClr val="bg1"/>
                </a:solidFill>
              </a:rPr>
              <a:t>́ aplikace pro podporu </a:t>
            </a:r>
            <a:r>
              <a:rPr lang="cs-CZ" altLang="cs-CZ" sz="4800" dirty="0" err="1">
                <a:solidFill>
                  <a:schemeClr val="bg1"/>
                </a:solidFill>
              </a:rPr>
              <a:t>výuky</a:t>
            </a:r>
            <a:r>
              <a:rPr lang="cs-CZ" altLang="cs-CZ" sz="4800" dirty="0">
                <a:solidFill>
                  <a:schemeClr val="bg1"/>
                </a:solidFill>
              </a:rPr>
              <a:t> 3D tisku </a:t>
            </a:r>
            <a:br>
              <a:rPr lang="cs-CZ" altLang="cs-CZ" sz="4800" dirty="0">
                <a:solidFill>
                  <a:schemeClr val="bg1"/>
                </a:solidFill>
              </a:rPr>
            </a:br>
            <a:br>
              <a:rPr lang="cs-CZ" altLang="cs-CZ" sz="4800" dirty="0">
                <a:solidFill>
                  <a:schemeClr val="bg1"/>
                </a:solidFill>
              </a:rPr>
            </a:br>
            <a:r>
              <a:rPr lang="cs-CZ" altLang="cs-CZ" sz="3200" dirty="0">
                <a:solidFill>
                  <a:schemeClr val="bg1"/>
                </a:solidFill>
              </a:rPr>
              <a:t>Zdeněk Šilhán</a:t>
            </a:r>
            <a:endParaRPr lang="cs-CZ" altLang="cs-CZ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Řešeny</a:t>
            </a:r>
            <a:r>
              <a:rPr lang="cs-CZ" dirty="0"/>
              <a:t>́ </a:t>
            </a:r>
            <a:r>
              <a:rPr lang="cs-CZ" dirty="0" err="1"/>
              <a:t>problém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3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Cíl</a:t>
            </a:r>
            <a:r>
              <a:rPr lang="cs-CZ" dirty="0"/>
              <a:t> </a:t>
            </a:r>
            <a:r>
              <a:rPr lang="cs-CZ" dirty="0" err="1"/>
              <a:t>práce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8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Metodika </a:t>
            </a:r>
          </a:p>
        </p:txBody>
      </p:sp>
    </p:spTree>
    <p:extLst>
      <p:ext uri="{BB962C8B-B14F-4D97-AF65-F5344CB8AC3E}">
        <p14:creationId xmlns:p14="http://schemas.microsoft.com/office/powerpoint/2010/main" val="1910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Implementace </a:t>
            </a:r>
          </a:p>
        </p:txBody>
      </p:sp>
    </p:spTree>
    <p:extLst>
      <p:ext uri="{BB962C8B-B14F-4D97-AF65-F5344CB8AC3E}">
        <p14:creationId xmlns:p14="http://schemas.microsoft.com/office/powerpoint/2010/main" val="387764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Potenciálni</a:t>
            </a:r>
            <a:r>
              <a:rPr lang="cs-CZ" dirty="0"/>
              <a:t>́ </a:t>
            </a:r>
            <a:r>
              <a:rPr lang="cs-CZ" dirty="0" err="1"/>
              <a:t>zlepšeni</a:t>
            </a:r>
            <a:r>
              <a:rPr lang="cs-CZ" dirty="0"/>
              <a:t>́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252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Výsledky</a:t>
            </a:r>
            <a:r>
              <a:rPr lang="en-US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84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AA9E1-8C50-6FFF-DA00-E60A3D104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algn="ctr"/>
            <a:r>
              <a:rPr lang="cs-CZ" dirty="0"/>
              <a:t>Děkuji Vám za pozornost</a:t>
            </a:r>
          </a:p>
        </p:txBody>
      </p:sp>
    </p:spTree>
    <p:extLst>
      <p:ext uri="{BB962C8B-B14F-4D97-AF65-F5344CB8AC3E}">
        <p14:creationId xmlns:p14="http://schemas.microsoft.com/office/powerpoint/2010/main" val="2367768440"/>
      </p:ext>
    </p:extLst>
  </p:cSld>
  <p:clrMapOvr>
    <a:masterClrMapping/>
  </p:clrMapOvr>
</p:sld>
</file>

<file path=ppt/theme/theme1.xml><?xml version="1.0" encoding="utf-8"?>
<a:theme xmlns:a="http://schemas.openxmlformats.org/drawingml/2006/main" name="MENDELU">
  <a:themeElements>
    <a:clrScheme name="MENDELU">
      <a:dk1>
        <a:srgbClr val="000000"/>
      </a:dk1>
      <a:lt1>
        <a:srgbClr val="FFFFFF"/>
      </a:lt1>
      <a:dk2>
        <a:srgbClr val="78BE14"/>
      </a:dk2>
      <a:lt2>
        <a:srgbClr val="7F7F7F"/>
      </a:lt2>
      <a:accent1>
        <a:srgbClr val="CE9700"/>
      </a:accent1>
      <a:accent2>
        <a:srgbClr val="0A5028"/>
      </a:accent2>
      <a:accent3>
        <a:srgbClr val="8C0A00"/>
      </a:accent3>
      <a:accent4>
        <a:srgbClr val="0046A0"/>
      </a:accent4>
      <a:accent5>
        <a:srgbClr val="AA006E"/>
      </a:accent5>
      <a:accent6>
        <a:srgbClr val="00AAB4"/>
      </a:accent6>
      <a:hlink>
        <a:srgbClr val="7F7F7F"/>
      </a:hlink>
      <a:folHlink>
        <a:srgbClr val="BFBFBF"/>
      </a:folHlink>
    </a:clrScheme>
    <a:fontScheme name="Vlastní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a_prezentace_PEF.pot [režim kompatibility]" id="{519257F7-7D45-4BCA-B481-F042BAD2D46B}" vid="{E45F9717-1B5F-49C1-9AE7-C7B30AA5D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MENDELU</Template>
  <TotalTime>70</TotalTime>
  <Words>28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MENDELU</vt:lpstr>
      <vt:lpstr>Webová aplikace pro podporu výuky 3D tisku   Zdeněk Šilhán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Zdeněk Šilhán</dc:creator>
  <cp:lastModifiedBy>Zdeněk Šilhán</cp:lastModifiedBy>
  <cp:revision>2</cp:revision>
  <dcterms:created xsi:type="dcterms:W3CDTF">2024-05-14T13:36:51Z</dcterms:created>
  <dcterms:modified xsi:type="dcterms:W3CDTF">2024-05-14T14:47:49Z</dcterms:modified>
</cp:coreProperties>
</file>