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9" autoAdjust="0"/>
    <p:restoredTop sz="96327" autoAdjust="0"/>
  </p:normalViewPr>
  <p:slideViewPr>
    <p:cSldViewPr snapToGrid="0">
      <p:cViewPr>
        <p:scale>
          <a:sx n="132" d="100"/>
          <a:sy n="132" d="100"/>
        </p:scale>
        <p:origin x="6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2031188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>
                <a:solidFill>
                  <a:schemeClr val="bg1"/>
                </a:solidFill>
              </a:rPr>
              <a:t>Webová aplikace pro podporu výuky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  <p:sp>
        <p:nvSpPr>
          <p:cNvPr id="2" name="Nadpis 5">
            <a:extLst>
              <a:ext uri="{FF2B5EF4-FFF2-40B4-BE49-F238E27FC236}">
                <a16:creationId xmlns:a16="http://schemas.microsoft.com/office/drawing/2014/main" id="{56B7419D-D6D3-85B5-3FEF-F81C1BFD6EE8}"/>
              </a:ext>
            </a:extLst>
          </p:cNvPr>
          <p:cNvSpPr txBox="1">
            <a:spLocks/>
          </p:cNvSpPr>
          <p:nvPr/>
        </p:nvSpPr>
        <p:spPr bwMode="auto">
          <a:xfrm>
            <a:off x="7459580" y="4063466"/>
            <a:ext cx="4158114" cy="11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Vedoucí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práce</a:t>
            </a:r>
            <a:r>
              <a:rPr lang="en-US" sz="2000" dirty="0">
                <a:solidFill>
                  <a:schemeClr val="accent4"/>
                </a:solidFill>
              </a:rPr>
              <a:t>: Ing. Robert </a:t>
            </a:r>
            <a:r>
              <a:rPr lang="en-US" sz="2000" dirty="0" err="1">
                <a:solidFill>
                  <a:schemeClr val="accent4"/>
                </a:solidFill>
              </a:rPr>
              <a:t>Rouš</a:t>
            </a:r>
            <a:endParaRPr lang="en-US" sz="20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Oponent</a:t>
            </a:r>
            <a:r>
              <a:rPr lang="en-US" sz="2000" dirty="0">
                <a:solidFill>
                  <a:schemeClr val="accent4"/>
                </a:solidFill>
              </a:rPr>
              <a:t>: Ing. Ivo </a:t>
            </a:r>
            <a:r>
              <a:rPr lang="en-US" sz="2000" dirty="0" err="1">
                <a:solidFill>
                  <a:schemeClr val="accent4"/>
                </a:solidFill>
              </a:rPr>
              <a:t>Pisařovic</a:t>
            </a:r>
            <a:r>
              <a:rPr lang="en-US" sz="2000" dirty="0">
                <a:solidFill>
                  <a:schemeClr val="accent4"/>
                </a:solidFill>
              </a:rPr>
              <a:t>, Ph.D.</a:t>
            </a:r>
            <a:br>
              <a:rPr lang="en-US" sz="2000" dirty="0"/>
            </a:br>
            <a:endParaRPr lang="cs-CZ" altLang="cs-CZ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zlepšeni</a:t>
            </a:r>
            <a:r>
              <a:rPr lang="cs-CZ" dirty="0"/>
              <a:t>́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cs-CZ" dirty="0"/>
            </a:b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velmi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endParaRPr lang="cs-CZ" dirty="0"/>
          </a:p>
          <a:p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endParaRPr lang="cs-CZ" dirty="0"/>
          </a:p>
          <a:p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endParaRPr lang="cs-CZ" dirty="0"/>
          </a:p>
          <a:p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br>
              <a:rPr lang="cs-CZ" dirty="0"/>
            </a:b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 err="1"/>
              <a:t>Návrh</a:t>
            </a:r>
            <a:r>
              <a:rPr lang="cs-CZ" dirty="0"/>
              <a:t> a </a:t>
            </a:r>
            <a:r>
              <a:rPr lang="cs-CZ" dirty="0" err="1"/>
              <a:t>vytvořeni</a:t>
            </a:r>
            <a:r>
              <a:rPr lang="cs-CZ" dirty="0"/>
              <a:t>́ </a:t>
            </a:r>
            <a:r>
              <a:rPr lang="cs-CZ" dirty="0" err="1"/>
              <a:t>unikátní</a:t>
            </a:r>
            <a:r>
              <a:rPr lang="cs-CZ" dirty="0"/>
              <a:t> webové aplikace, </a:t>
            </a:r>
            <a:r>
              <a:rPr lang="cs-CZ" dirty="0" err="1"/>
              <a:t>ktera</a:t>
            </a:r>
            <a:r>
              <a:rPr lang="cs-CZ" dirty="0"/>
              <a:t>́ </a:t>
            </a:r>
            <a:r>
              <a:rPr lang="cs-CZ" dirty="0" err="1"/>
              <a:t>sníži</a:t>
            </a:r>
            <a:r>
              <a:rPr lang="cs-CZ" dirty="0"/>
              <a:t>́ </a:t>
            </a:r>
          </a:p>
          <a:p>
            <a:endParaRPr lang="cs-CZ" dirty="0"/>
          </a:p>
          <a:p>
            <a:r>
              <a:rPr lang="cs-CZ" dirty="0" err="1"/>
              <a:t>administrativni</a:t>
            </a:r>
            <a:r>
              <a:rPr lang="cs-CZ" dirty="0"/>
              <a:t>́ </a:t>
            </a:r>
            <a:r>
              <a:rPr lang="cs-CZ" dirty="0" err="1"/>
              <a:t>zátěz</a:t>
            </a:r>
            <a:r>
              <a:rPr lang="cs-CZ" dirty="0"/>
              <a:t>̌ kladenou na </a:t>
            </a:r>
            <a:r>
              <a:rPr lang="cs-CZ" dirty="0" err="1"/>
              <a:t>učitele</a:t>
            </a:r>
            <a:r>
              <a:rPr lang="cs-CZ" dirty="0"/>
              <a:t> </a:t>
            </a:r>
          </a:p>
          <a:p>
            <a:r>
              <a:rPr lang="cs-CZ" dirty="0" err="1"/>
              <a:t>zvýší</a:t>
            </a:r>
            <a:r>
              <a:rPr lang="cs-CZ" dirty="0"/>
              <a:t> dostupnost </a:t>
            </a:r>
            <a:r>
              <a:rPr lang="cs-CZ" dirty="0" err="1"/>
              <a:t>výuky</a:t>
            </a:r>
            <a:endParaRPr lang="cs-CZ" dirty="0"/>
          </a:p>
          <a:p>
            <a:r>
              <a:rPr lang="cs-CZ" dirty="0"/>
              <a:t>	</a:t>
            </a:r>
            <a:r>
              <a:rPr lang="cs-CZ" dirty="0" err="1"/>
              <a:t>flexibilnějším</a:t>
            </a:r>
            <a:r>
              <a:rPr lang="cs-CZ" dirty="0"/>
              <a:t> </a:t>
            </a:r>
            <a:r>
              <a:rPr lang="cs-CZ" dirty="0" err="1"/>
              <a:t>plánováním</a:t>
            </a:r>
            <a:endParaRPr lang="cs-CZ" dirty="0"/>
          </a:p>
          <a:p>
            <a:r>
              <a:rPr lang="cs-CZ" dirty="0"/>
              <a:t>	</a:t>
            </a:r>
            <a:r>
              <a:rPr lang="cs-CZ" dirty="0" err="1"/>
              <a:t>širšími</a:t>
            </a:r>
            <a:r>
              <a:rPr lang="cs-CZ" dirty="0"/>
              <a:t> </a:t>
            </a:r>
            <a:r>
              <a:rPr lang="cs-CZ" dirty="0" err="1"/>
              <a:t>možnostmi</a:t>
            </a:r>
            <a:r>
              <a:rPr lang="cs-CZ" dirty="0"/>
              <a:t> </a:t>
            </a:r>
            <a:r>
              <a:rPr lang="cs-CZ" dirty="0" err="1"/>
              <a:t>samovzděláváni</a:t>
            </a:r>
            <a:r>
              <a:rPr lang="cs-CZ" dirty="0"/>
              <a:t>́</a:t>
            </a:r>
          </a:p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>
            <a:normAutofit/>
          </a:bodyPr>
          <a:lstStyle/>
          <a:p>
            <a:r>
              <a:rPr lang="cs-CZ" dirty="0"/>
              <a:t>Metodika 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2871A26-BE86-D473-E473-992CD1E49D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89863" y="1219200"/>
            <a:ext cx="5818674" cy="4989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26E27-4DBB-1312-1DF4-50F50304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822" y="1200150"/>
            <a:ext cx="5210177" cy="5460626"/>
          </a:xfrm>
        </p:spPr>
        <p:txBody>
          <a:bodyPr/>
          <a:lstStyle/>
          <a:p>
            <a:r>
              <a:rPr lang="cs-CZ" b="1" dirty="0"/>
              <a:t>Zvolený postup: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Raspberry</a:t>
            </a:r>
            <a:r>
              <a:rPr lang="cs-CZ" sz="1800" dirty="0"/>
              <a:t> </a:t>
            </a:r>
            <a:r>
              <a:rPr lang="cs-CZ" sz="1800" dirty="0" err="1"/>
              <a:t>Pi</a:t>
            </a:r>
            <a:r>
              <a:rPr lang="cs-CZ" sz="1800" dirty="0"/>
              <a:t> 3 Model B+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OctoPrint</a:t>
            </a:r>
            <a:r>
              <a:rPr lang="cs-CZ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Original</a:t>
            </a:r>
            <a:r>
              <a:rPr lang="cs-CZ" sz="1800" dirty="0"/>
              <a:t> Prusa i3 MK2.5S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FE – </a:t>
            </a:r>
            <a:r>
              <a:rPr lang="cs-CZ" sz="1800" dirty="0" err="1"/>
              <a:t>Vue</a:t>
            </a:r>
            <a:r>
              <a:rPr lang="cs-CZ" sz="1800" dirty="0"/>
              <a:t>, </a:t>
            </a:r>
            <a:r>
              <a:rPr lang="cs-CZ" sz="1800" dirty="0" err="1"/>
              <a:t>Vuetify</a:t>
            </a:r>
            <a:r>
              <a:rPr lang="cs-CZ" sz="1800" dirty="0"/>
              <a:t>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BE – Express, </a:t>
            </a:r>
            <a:r>
              <a:rPr lang="cs-CZ" sz="1800" dirty="0" err="1"/>
              <a:t>SQLite</a:t>
            </a:r>
            <a:r>
              <a:rPr lang="cs-CZ" sz="1800" dirty="0"/>
              <a:t>, JavaScript</a:t>
            </a:r>
          </a:p>
          <a:p>
            <a:endParaRPr lang="cs-CZ" dirty="0"/>
          </a:p>
          <a:p>
            <a:r>
              <a:rPr lang="cs-CZ" b="1" dirty="0">
                <a:solidFill>
                  <a:schemeClr val="accent4"/>
                </a:solidFill>
              </a:rPr>
              <a:t>Výhody zvoleného postupu: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řadu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možností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rozšíření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díky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pluginu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kompatibilita s 3D </a:t>
            </a:r>
            <a:r>
              <a:rPr lang="cs-CZ" sz="1800" dirty="0" err="1"/>
              <a:t>tiskárnami</a:t>
            </a:r>
            <a:r>
              <a:rPr lang="cs-CZ" sz="1800" dirty="0"/>
              <a:t> </a:t>
            </a:r>
            <a:r>
              <a:rPr lang="cs-CZ" sz="1800" dirty="0" err="1"/>
              <a:t>různých</a:t>
            </a:r>
            <a:r>
              <a:rPr lang="cs-CZ" sz="1800" dirty="0"/>
              <a:t> </a:t>
            </a:r>
            <a:r>
              <a:rPr lang="cs-CZ" sz="1800" dirty="0" err="1"/>
              <a:t>výrobcu</a:t>
            </a:r>
            <a:r>
              <a:rPr lang="cs-CZ" sz="1800" dirty="0"/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reaktivní uživatelské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unifikovaný jazyk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3A222-F8C8-937D-0BE6-7893E1FAA7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5460626"/>
          </a:xfrm>
        </p:spPr>
        <p:txBody>
          <a:bodyPr/>
          <a:lstStyle/>
          <a:p>
            <a:r>
              <a:rPr lang="cs-CZ" b="1" dirty="0" err="1"/>
              <a:t>Analýza</a:t>
            </a:r>
            <a:r>
              <a:rPr lang="cs-CZ" b="1" dirty="0"/>
              <a:t> </a:t>
            </a:r>
            <a:r>
              <a:rPr lang="cs-CZ" b="1" dirty="0" err="1"/>
              <a:t>požadavku</a:t>
            </a:r>
            <a:r>
              <a:rPr lang="cs-CZ" b="1" dirty="0"/>
              <a:t>̊: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přehledné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rezervace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výukové bloky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gamifikace</a:t>
            </a:r>
          </a:p>
          <a:p>
            <a:endParaRPr lang="cs-CZ" dirty="0"/>
          </a:p>
          <a:p>
            <a:r>
              <a:rPr lang="cs-CZ" b="1" dirty="0" err="1">
                <a:solidFill>
                  <a:schemeClr val="accent4"/>
                </a:solidFill>
              </a:rPr>
              <a:t>Požadavky</a:t>
            </a:r>
            <a:r>
              <a:rPr lang="cs-CZ" b="1" dirty="0">
                <a:solidFill>
                  <a:schemeClr val="accent4"/>
                </a:solidFill>
              </a:rPr>
              <a:t> </a:t>
            </a:r>
            <a:r>
              <a:rPr lang="cs-CZ" b="1" dirty="0" err="1">
                <a:solidFill>
                  <a:schemeClr val="accent4"/>
                </a:solidFill>
              </a:rPr>
              <a:t>vyučujících</a:t>
            </a:r>
            <a:r>
              <a:rPr lang="cs-CZ" b="1" dirty="0">
                <a:solidFill>
                  <a:schemeClr val="accent4"/>
                </a:solidFill>
              </a:rPr>
              <a:t>: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výběr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vlastnosti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materiálu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zvýšeni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povědomí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různých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tiskáren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základni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údržba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1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9A259A26-877B-6702-F57F-002108E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038226"/>
            <a:ext cx="9349065" cy="581977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5692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7" name="Content Placeholder 6" descr="A screenshot of a webcam&#10;&#10;Description automatically generated">
            <a:extLst>
              <a:ext uri="{FF2B5EF4-FFF2-40B4-BE49-F238E27FC236}">
                <a16:creationId xmlns:a16="http://schemas.microsoft.com/office/drawing/2014/main" id="{F8FBCACF-3BF1-B62D-7E2D-BC26FE7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38226"/>
            <a:ext cx="9366092" cy="5819774"/>
          </a:xfrm>
        </p:spPr>
      </p:pic>
    </p:spTree>
    <p:extLst>
      <p:ext uri="{BB962C8B-B14F-4D97-AF65-F5344CB8AC3E}">
        <p14:creationId xmlns:p14="http://schemas.microsoft.com/office/powerpoint/2010/main" val="29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B761-13D1-A500-CA4C-2638C75F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217940"/>
            <a:ext cx="5210175" cy="190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29362-1D3F-3ACD-A73B-4B9D9D59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101"/>
            <a:ext cx="5616575" cy="52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297DD-CE4E-A5C7-8538-2337CB0F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304797"/>
            <a:ext cx="5209275" cy="330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EAF16-BC4A-863E-6854-91169BE0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732" y="5839857"/>
            <a:ext cx="1981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Výsledky</a:t>
            </a:r>
            <a:r>
              <a:rPr lang="en-US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1184</TotalTime>
  <Words>268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MENDELU</vt:lpstr>
      <vt:lpstr>Webová aplikace pro podporu výuky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27</cp:revision>
  <dcterms:created xsi:type="dcterms:W3CDTF">2024-05-14T13:36:51Z</dcterms:created>
  <dcterms:modified xsi:type="dcterms:W3CDTF">2024-05-15T09:21:29Z</dcterms:modified>
</cp:coreProperties>
</file>