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25" autoAdjust="0"/>
    <p:restoredTop sz="96327" autoAdjust="0"/>
  </p:normalViewPr>
  <p:slideViewPr>
    <p:cSldViewPr snapToGrid="0">
      <p:cViewPr>
        <p:scale>
          <a:sx n="72" d="100"/>
          <a:sy n="72" d="100"/>
        </p:scale>
        <p:origin x="144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6884DEF-20F5-7F59-02F1-98EE760D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A4EA2E9C-C006-79A7-95DA-2C0DCE805E80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2940E57D-048E-9C5A-0607-93FF3C30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C666867-A583-484D-A2FD-56F2E953AA9F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36A03B8-3336-37C5-F5BD-AA5AAD994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85823" y="1200150"/>
            <a:ext cx="5191128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Zástupný symbol pro obsah 2"/>
          <p:cNvSpPr>
            <a:spLocks noGrp="1"/>
          </p:cNvSpPr>
          <p:nvPr>
            <p:ph sz="half" idx="15"/>
          </p:nvPr>
        </p:nvSpPr>
        <p:spPr>
          <a:xfrm>
            <a:off x="6305550" y="1200149"/>
            <a:ext cx="5407025" cy="4703017"/>
          </a:xfrm>
          <a:prstGeom prst="rect">
            <a:avLst/>
          </a:prstGeom>
        </p:spPr>
        <p:txBody>
          <a:bodyPr lIns="0" tIns="0" rIns="0" b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6D1AA0F-BFF1-7814-40EA-ED1290757E2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667FADEA-854D-853B-671B-AEAA579B0E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90D6F2F-B350-1E45-8375-B903FA06CDA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8025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7D959D1-37B4-1DC6-CA20-B54E6F06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85821" y="1702857"/>
            <a:ext cx="5305430" cy="8239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85821" y="2526771"/>
            <a:ext cx="5305430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1600" y="1702859"/>
            <a:ext cx="5260975" cy="82391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113453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Zástupný symbol pro obsah 3"/>
          <p:cNvSpPr>
            <a:spLocks noGrp="1"/>
          </p:cNvSpPr>
          <p:nvPr>
            <p:ph sz="half" idx="15"/>
          </p:nvPr>
        </p:nvSpPr>
        <p:spPr>
          <a:xfrm>
            <a:off x="6451600" y="2526771"/>
            <a:ext cx="5260976" cy="3628496"/>
          </a:xfrm>
          <a:prstGeom prst="rect">
            <a:avLst/>
          </a:prstGeom>
        </p:spPr>
        <p:txBody>
          <a:bodyPr lIns="0" tIns="0" rIns="0" bIns="0" anchor="t" anchorCtr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C53E3DFB-A79F-8E42-4F16-CACD19062A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593C8B1-6B5B-1852-B624-D1446D6E4F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D5D58D4-8B2F-DA41-9338-2B0F3102EBC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2254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212F209A-1DD4-F71D-E567-38FDB8FC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ástupný symbol pro graf 9"/>
          <p:cNvSpPr>
            <a:spLocks noGrp="1"/>
          </p:cNvSpPr>
          <p:nvPr>
            <p:ph type="chart" sz="quarter" idx="13"/>
          </p:nvPr>
        </p:nvSpPr>
        <p:spPr>
          <a:xfrm>
            <a:off x="885825" y="1447800"/>
            <a:ext cx="5410200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1" name="Zástupný symbol pro graf 9"/>
          <p:cNvSpPr>
            <a:spLocks noGrp="1"/>
          </p:cNvSpPr>
          <p:nvPr>
            <p:ph type="chart" sz="quarter" idx="14"/>
          </p:nvPr>
        </p:nvSpPr>
        <p:spPr>
          <a:xfrm>
            <a:off x="6524624" y="1447800"/>
            <a:ext cx="5295899" cy="4600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cs-CZ" noProof="0"/>
          </a:p>
        </p:txBody>
      </p:sp>
      <p:sp>
        <p:nvSpPr>
          <p:cNvPr id="12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87C3B5E-F599-5FF7-2BA5-D7C645F57C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882FF939-0686-307B-C9CF-307A472D57B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9836B90-B94A-4846-8B1A-6F409F2D6B1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19A76E6-54C0-C968-BE69-45329D4D54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1CC81B08-1FAD-3E2D-7A2E-A51594C019EB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10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53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á stránk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2">
            <a:extLst>
              <a:ext uri="{FF2B5EF4-FFF2-40B4-BE49-F238E27FC236}">
                <a16:creationId xmlns:a16="http://schemas.microsoft.com/office/drawing/2014/main" id="{9959D6BC-603A-5DAF-62C6-7FE51FDCA0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3" name="Obdélník 3">
            <a:extLst>
              <a:ext uri="{FF2B5EF4-FFF2-40B4-BE49-F238E27FC236}">
                <a16:creationId xmlns:a16="http://schemas.microsoft.com/office/drawing/2014/main" id="{41559965-3414-A0AF-645B-57B65E7F0C48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8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1504950"/>
            <a:ext cx="109347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240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FDED720-6863-3919-535B-EB9729584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ástupný symbol pro obrázek 11"/>
          <p:cNvSpPr>
            <a:spLocks noGrp="1"/>
          </p:cNvSpPr>
          <p:nvPr>
            <p:ph type="pic" sz="quarter" idx="13"/>
          </p:nvPr>
        </p:nvSpPr>
        <p:spPr>
          <a:xfrm>
            <a:off x="885823" y="1343025"/>
            <a:ext cx="5772152" cy="477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14" name="Zástupný symbol pro obrázek 13"/>
          <p:cNvSpPr>
            <a:spLocks noGrp="1"/>
          </p:cNvSpPr>
          <p:nvPr>
            <p:ph type="pic" sz="quarter" idx="14"/>
          </p:nvPr>
        </p:nvSpPr>
        <p:spPr>
          <a:xfrm>
            <a:off x="6810376" y="1343025"/>
            <a:ext cx="4902200" cy="22002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5" name="Zástupný symbol pro obrázek 13"/>
          <p:cNvSpPr>
            <a:spLocks noGrp="1"/>
          </p:cNvSpPr>
          <p:nvPr>
            <p:ph type="pic" sz="quarter" idx="15"/>
          </p:nvPr>
        </p:nvSpPr>
        <p:spPr>
          <a:xfrm>
            <a:off x="6810374" y="3729039"/>
            <a:ext cx="3876676" cy="2081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6" name="Zástupný symbol pro text 17"/>
          <p:cNvSpPr>
            <a:spLocks noGrp="1"/>
          </p:cNvSpPr>
          <p:nvPr>
            <p:ph type="body" sz="quarter" idx="16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73D6188-B9B8-9695-40C1-D2EB6D9426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F026E9E9-0A20-57ED-0CCE-A5D9D52EF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4F3E3B7-3680-1E4E-9D76-E499F672964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60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3A6A2459-9C87-7728-F13B-941381C33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32438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885825" y="1543050"/>
            <a:ext cx="10934700" cy="3960442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8640BC1-0FA0-DB39-288C-B4EBF684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5527675"/>
            <a:ext cx="1806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2D470FC4-BA2C-B742-06F3-EDF5871677C6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E0DBBD1-205D-4998-DF56-EC73AEE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601913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AF6D291-8297-CE4B-92F4-93061570B0F7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697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4DA66CB-F3FA-47B5-5F2F-B5D5C3D942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CFDF635-D84E-67D9-7E3C-C5D8EE32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519738"/>
            <a:ext cx="1824038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1F823080-2BEB-9BE0-4BEC-EFC5EB20A1FD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30CB6448-A2BD-1444-8504-2E1B97232887}"/>
              </a:ext>
            </a:extLst>
          </p:cNvPr>
          <p:cNvSpPr/>
          <p:nvPr/>
        </p:nvSpPr>
        <p:spPr>
          <a:xfrm>
            <a:off x="919163" y="468313"/>
            <a:ext cx="5921375" cy="5921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8673" y="1581150"/>
            <a:ext cx="9749327" cy="392234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algn="l"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4053713C-5107-15BA-2AAF-17D228E5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7175" y="330200"/>
            <a:ext cx="2565400" cy="1250950"/>
          </a:xfrm>
          <a:prstGeom prst="rect">
            <a:avLst/>
          </a:prstGeom>
        </p:spPr>
        <p:txBody>
          <a:bodyPr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3B60F8F-5E80-F543-A96C-E756E210E945}" type="datetimeFigureOut">
              <a:rPr lang="cs-CZ"/>
              <a:pPr>
                <a:defRPr/>
              </a:pPr>
              <a:t>14.05.2024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28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009013C4-D2D4-F99D-BF28-E8A36FE76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93470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54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zápat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76CD6327-B79B-A046-88FC-E8E7B55C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63" y="5891213"/>
            <a:ext cx="1144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9EE9B507-4234-EFDC-8987-A5CD9C8717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0D556B56-B159-5434-7991-790A0298FF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E07035F-C9EF-8E41-9775-955C21E57E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2584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686EAA8-9B26-8214-31F4-2BFE7E29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1082675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174B1D3C-4F22-FBDA-EF4E-72C5D4DA36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0FB9BDEF-91B8-2D6C-90FF-9A956EB364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6532C98-1285-2A4B-848A-07CFB65E13B8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1870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C86960D0-F7F0-1F1E-EE12-CE52C0F3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885823" y="1193099"/>
            <a:ext cx="10826752" cy="501491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78C5D23-AC95-8B26-B469-0472D76315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EFC05523-41B1-29A4-001E-C285ACD9D1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F09823A-5049-4C4D-8E1B-164F11536F4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01419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1B84462-991E-27BD-7FDE-C6F52EA6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0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sz="quarter" idx="16"/>
          </p:nvPr>
        </p:nvSpPr>
        <p:spPr>
          <a:xfrm>
            <a:off x="885825" y="1219200"/>
            <a:ext cx="10826750" cy="49895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394CFC35-5D9D-E68C-A765-C1BECF7ED5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43C5AB35-A3E8-1D78-9D59-51FF9F2F405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DAAC03-81EA-634F-AB4E-59CE3D13368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406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2">
            <a:extLst>
              <a:ext uri="{FF2B5EF4-FFF2-40B4-BE49-F238E27FC236}">
                <a16:creationId xmlns:a16="http://schemas.microsoft.com/office/drawing/2014/main" id="{984A48D7-67B1-033F-E38E-80E92273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25" y="5905500"/>
            <a:ext cx="1438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Zástupný symbol pro obsah 2"/>
          <p:cNvSpPr>
            <a:spLocks noGrp="1"/>
          </p:cNvSpPr>
          <p:nvPr>
            <p:ph idx="1"/>
          </p:nvPr>
        </p:nvSpPr>
        <p:spPr>
          <a:xfrm>
            <a:off x="885824" y="1169986"/>
            <a:ext cx="6667501" cy="5014913"/>
          </a:xfrm>
          <a:prstGeom prst="rect">
            <a:avLst/>
          </a:prstGeom>
        </p:spPr>
        <p:txBody>
          <a:bodyPr lIns="0" tIns="0" rIns="0" bIns="0"/>
          <a:lstStyle>
            <a:lvl2pPr marL="685800" indent="-228600">
              <a:buClr>
                <a:schemeClr val="accent4"/>
              </a:buClr>
              <a:buSzPct val="100000"/>
              <a:buFont typeface="Arial" panose="020B0604020202020204" pitchFamily="34" charset="0"/>
              <a:buChar char="●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14" name="Zástupný symbol pro obrázek 2"/>
          <p:cNvSpPr>
            <a:spLocks noGrp="1"/>
          </p:cNvSpPr>
          <p:nvPr>
            <p:ph type="pic" idx="13"/>
          </p:nvPr>
        </p:nvSpPr>
        <p:spPr>
          <a:xfrm>
            <a:off x="7820026" y="1169987"/>
            <a:ext cx="3892550" cy="46593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17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885825" y="419101"/>
            <a:ext cx="10826751" cy="619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A26ACA8-E325-A605-508B-58421E6019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76450" y="6300788"/>
            <a:ext cx="6076950" cy="365125"/>
          </a:xfrm>
          <a:prstGeom prst="rect">
            <a:avLst/>
          </a:prstGeom>
        </p:spPr>
        <p:txBody>
          <a:bodyPr lIns="0" tIns="0" rIns="0" bIns="0" anchor="b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06FFB1C-C3FA-7F09-361F-EDB3D4C60C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85825" y="6300788"/>
            <a:ext cx="104775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BD40BA-A9B4-D347-A1E0-8DABA3C908B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3363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48A78B8-14D6-48D3-D7AE-AB92AB6B816E}"/>
              </a:ext>
            </a:extLst>
          </p:cNvPr>
          <p:cNvSpPr/>
          <p:nvPr/>
        </p:nvSpPr>
        <p:spPr>
          <a:xfrm>
            <a:off x="0" y="0"/>
            <a:ext cx="461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5">
            <a:extLst>
              <a:ext uri="{FF2B5EF4-FFF2-40B4-BE49-F238E27FC236}">
                <a16:creationId xmlns:a16="http://schemas.microsoft.com/office/drawing/2014/main" id="{668AD9F0-F316-7B2A-C857-9231C98625B2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057600" y="1864933"/>
            <a:ext cx="5594400" cy="351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cs-CZ" altLang="cs-CZ" sz="4800" dirty="0" err="1">
                <a:solidFill>
                  <a:schemeClr val="bg1"/>
                </a:solidFill>
              </a:rPr>
              <a:t>Webova</a:t>
            </a:r>
            <a:r>
              <a:rPr lang="cs-CZ" altLang="cs-CZ" sz="4800" dirty="0">
                <a:solidFill>
                  <a:schemeClr val="bg1"/>
                </a:solidFill>
              </a:rPr>
              <a:t>́ aplikace pro podporu </a:t>
            </a:r>
            <a:r>
              <a:rPr lang="cs-CZ" altLang="cs-CZ" sz="4800" dirty="0" err="1">
                <a:solidFill>
                  <a:schemeClr val="bg1"/>
                </a:solidFill>
              </a:rPr>
              <a:t>výuky</a:t>
            </a:r>
            <a:r>
              <a:rPr lang="cs-CZ" altLang="cs-CZ" sz="4800" dirty="0">
                <a:solidFill>
                  <a:schemeClr val="bg1"/>
                </a:solidFill>
              </a:rPr>
              <a:t> 3D tisku </a:t>
            </a:r>
            <a:br>
              <a:rPr lang="cs-CZ" altLang="cs-CZ" sz="4800" dirty="0">
                <a:solidFill>
                  <a:schemeClr val="bg1"/>
                </a:solidFill>
              </a:rPr>
            </a:br>
            <a:br>
              <a:rPr lang="cs-CZ" altLang="cs-CZ" sz="4800" dirty="0">
                <a:solidFill>
                  <a:schemeClr val="bg1"/>
                </a:solidFill>
              </a:rPr>
            </a:br>
            <a:r>
              <a:rPr lang="cs-CZ" altLang="cs-CZ" sz="3200" dirty="0">
                <a:solidFill>
                  <a:schemeClr val="bg1"/>
                </a:solidFill>
              </a:rPr>
              <a:t>Zdeněk Šilhán</a:t>
            </a:r>
            <a:endParaRPr lang="cs-CZ" altLang="cs-CZ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cs-CZ" dirty="0"/>
            </a:br>
            <a:r>
              <a:rPr lang="cs-CZ" dirty="0"/>
              <a:t>Jak motivovat </a:t>
            </a:r>
            <a:r>
              <a:rPr lang="cs-CZ" dirty="0" err="1"/>
              <a:t>žáky</a:t>
            </a:r>
            <a:r>
              <a:rPr lang="cs-CZ" dirty="0"/>
              <a:t> k prohloubení znalostí technicky velmi </a:t>
            </a:r>
            <a:r>
              <a:rPr lang="cs-CZ" dirty="0" err="1"/>
              <a:t>složitého</a:t>
            </a:r>
            <a:r>
              <a:rPr lang="cs-CZ" dirty="0"/>
              <a:t> oboru? </a:t>
            </a:r>
          </a:p>
          <a:p>
            <a:endParaRPr lang="cs-CZ" dirty="0"/>
          </a:p>
          <a:p>
            <a:r>
              <a:rPr lang="cs-CZ" dirty="0" err="1"/>
              <a:t>Umožněni</a:t>
            </a:r>
            <a:r>
              <a:rPr lang="cs-CZ" dirty="0"/>
              <a:t>́ </a:t>
            </a:r>
            <a:r>
              <a:rPr lang="cs-CZ" dirty="0" err="1"/>
              <a:t>učiteli</a:t>
            </a:r>
            <a:r>
              <a:rPr lang="cs-CZ" dirty="0"/>
              <a:t> </a:t>
            </a:r>
            <a:r>
              <a:rPr lang="cs-CZ" dirty="0" err="1"/>
              <a:t>efektivněji</a:t>
            </a:r>
            <a:r>
              <a:rPr lang="cs-CZ" dirty="0"/>
              <a:t> </a:t>
            </a:r>
            <a:r>
              <a:rPr lang="cs-CZ" dirty="0" err="1"/>
              <a:t>vést</a:t>
            </a:r>
            <a:r>
              <a:rPr lang="cs-CZ" dirty="0"/>
              <a:t> </a:t>
            </a:r>
            <a:r>
              <a:rPr lang="cs-CZ" dirty="0" err="1"/>
              <a:t>výuku</a:t>
            </a:r>
            <a:r>
              <a:rPr lang="cs-CZ" dirty="0"/>
              <a:t> </a:t>
            </a:r>
            <a:r>
              <a:rPr lang="cs-CZ" dirty="0" err="1"/>
              <a:t>vytvářením</a:t>
            </a:r>
            <a:r>
              <a:rPr lang="cs-CZ" dirty="0"/>
              <a:t> </a:t>
            </a:r>
            <a:r>
              <a:rPr lang="cs-CZ" dirty="0" err="1"/>
              <a:t>kvízu</a:t>
            </a:r>
            <a:r>
              <a:rPr lang="cs-CZ" dirty="0"/>
              <a:t>̊ a </a:t>
            </a:r>
            <a:r>
              <a:rPr lang="cs-CZ" dirty="0" err="1"/>
              <a:t>návodu</a:t>
            </a:r>
            <a:r>
              <a:rPr lang="cs-CZ" dirty="0"/>
              <a:t>̊</a:t>
            </a:r>
          </a:p>
          <a:p>
            <a:endParaRPr lang="cs-CZ" dirty="0"/>
          </a:p>
          <a:p>
            <a:r>
              <a:rPr lang="cs-CZ" dirty="0" err="1"/>
              <a:t>Zjednodušením</a:t>
            </a:r>
            <a:r>
              <a:rPr lang="cs-CZ" dirty="0"/>
              <a:t> procesu tvorby rezervací 3D </a:t>
            </a:r>
            <a:r>
              <a:rPr lang="cs-CZ" dirty="0" err="1"/>
              <a:t>tiskárny</a:t>
            </a:r>
            <a:endParaRPr lang="cs-CZ" dirty="0"/>
          </a:p>
          <a:p>
            <a:endParaRPr lang="cs-CZ" dirty="0"/>
          </a:p>
          <a:p>
            <a:r>
              <a:rPr lang="cs-CZ" dirty="0"/>
              <a:t>Motivace </a:t>
            </a:r>
            <a:r>
              <a:rPr lang="cs-CZ" dirty="0" err="1"/>
              <a:t>žáku</a:t>
            </a:r>
            <a:r>
              <a:rPr lang="cs-CZ" dirty="0"/>
              <a:t>̊ k </a:t>
            </a:r>
            <a:r>
              <a:rPr lang="cs-CZ" dirty="0" err="1"/>
              <a:t>aktivni</a:t>
            </a:r>
            <a:r>
              <a:rPr lang="cs-CZ" dirty="0"/>
              <a:t>́ </a:t>
            </a:r>
            <a:r>
              <a:rPr lang="cs-CZ" dirty="0" err="1"/>
              <a:t>účasti</a:t>
            </a:r>
            <a:r>
              <a:rPr lang="cs-CZ" dirty="0"/>
              <a:t> pomocí </a:t>
            </a:r>
            <a:r>
              <a:rPr lang="cs-CZ" dirty="0" err="1"/>
              <a:t>gamifikačních</a:t>
            </a:r>
            <a:r>
              <a:rPr lang="cs-CZ" dirty="0"/>
              <a:t> prvků a statistik</a:t>
            </a:r>
          </a:p>
          <a:p>
            <a:br>
              <a:rPr lang="cs-CZ" dirty="0"/>
            </a:br>
            <a:r>
              <a:rPr lang="cs-CZ" dirty="0"/>
              <a:t>Nabídnutí kompletního řešení v rámci jedné webové aplikace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Řešeny</a:t>
            </a:r>
            <a:r>
              <a:rPr lang="cs-CZ" dirty="0"/>
              <a:t>́ </a:t>
            </a:r>
            <a:r>
              <a:rPr lang="cs-CZ" dirty="0" err="1"/>
              <a:t>problém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355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 err="1"/>
              <a:t>Návrh</a:t>
            </a:r>
            <a:r>
              <a:rPr lang="cs-CZ" dirty="0"/>
              <a:t> a </a:t>
            </a:r>
            <a:r>
              <a:rPr lang="cs-CZ" dirty="0" err="1"/>
              <a:t>vytvořeni</a:t>
            </a:r>
            <a:r>
              <a:rPr lang="cs-CZ" dirty="0"/>
              <a:t>́ </a:t>
            </a:r>
            <a:r>
              <a:rPr lang="cs-CZ" dirty="0" err="1"/>
              <a:t>unikátní</a:t>
            </a:r>
            <a:r>
              <a:rPr lang="cs-CZ" dirty="0"/>
              <a:t> webové aplikace, </a:t>
            </a:r>
            <a:r>
              <a:rPr lang="cs-CZ" dirty="0" err="1"/>
              <a:t>ktera</a:t>
            </a:r>
            <a:r>
              <a:rPr lang="cs-CZ" dirty="0"/>
              <a:t>́ </a:t>
            </a:r>
            <a:r>
              <a:rPr lang="cs-CZ" dirty="0" err="1"/>
              <a:t>sníži</a:t>
            </a:r>
            <a:r>
              <a:rPr lang="cs-CZ" dirty="0"/>
              <a:t>́ </a:t>
            </a:r>
          </a:p>
          <a:p>
            <a:endParaRPr lang="cs-CZ" dirty="0"/>
          </a:p>
          <a:p>
            <a:r>
              <a:rPr lang="cs-CZ" dirty="0" err="1"/>
              <a:t>administrativni</a:t>
            </a:r>
            <a:r>
              <a:rPr lang="cs-CZ" dirty="0"/>
              <a:t>́ </a:t>
            </a:r>
            <a:r>
              <a:rPr lang="cs-CZ" dirty="0" err="1"/>
              <a:t>zátěz</a:t>
            </a:r>
            <a:r>
              <a:rPr lang="cs-CZ" dirty="0"/>
              <a:t>̌ kladenou na </a:t>
            </a:r>
            <a:r>
              <a:rPr lang="cs-CZ" dirty="0" err="1"/>
              <a:t>učitele</a:t>
            </a:r>
            <a:r>
              <a:rPr lang="cs-CZ" dirty="0"/>
              <a:t> </a:t>
            </a:r>
          </a:p>
          <a:p>
            <a:r>
              <a:rPr lang="cs-CZ" dirty="0" err="1"/>
              <a:t>zvýší</a:t>
            </a:r>
            <a:r>
              <a:rPr lang="cs-CZ" dirty="0"/>
              <a:t> dostupnost </a:t>
            </a:r>
            <a:r>
              <a:rPr lang="cs-CZ" dirty="0" err="1"/>
              <a:t>výuky</a:t>
            </a:r>
            <a:endParaRPr lang="cs-CZ" dirty="0"/>
          </a:p>
          <a:p>
            <a:r>
              <a:rPr lang="cs-CZ" dirty="0"/>
              <a:t>	</a:t>
            </a:r>
            <a:r>
              <a:rPr lang="cs-CZ" dirty="0" err="1"/>
              <a:t>flexibilnějším</a:t>
            </a:r>
            <a:r>
              <a:rPr lang="cs-CZ" dirty="0"/>
              <a:t> </a:t>
            </a:r>
            <a:r>
              <a:rPr lang="cs-CZ" dirty="0" err="1"/>
              <a:t>plánováním</a:t>
            </a:r>
            <a:endParaRPr lang="cs-CZ" dirty="0"/>
          </a:p>
          <a:p>
            <a:r>
              <a:rPr lang="cs-CZ" dirty="0"/>
              <a:t>	</a:t>
            </a:r>
            <a:r>
              <a:rPr lang="cs-CZ" dirty="0" err="1"/>
              <a:t>širšími</a:t>
            </a:r>
            <a:r>
              <a:rPr lang="cs-CZ" dirty="0"/>
              <a:t> </a:t>
            </a:r>
            <a:r>
              <a:rPr lang="cs-CZ" dirty="0" err="1"/>
              <a:t>možnostmi</a:t>
            </a:r>
            <a:r>
              <a:rPr lang="cs-CZ" dirty="0"/>
              <a:t> </a:t>
            </a:r>
            <a:r>
              <a:rPr lang="cs-CZ" dirty="0" err="1"/>
              <a:t>samovzděláváni</a:t>
            </a:r>
            <a:r>
              <a:rPr lang="cs-CZ" dirty="0"/>
              <a:t>́</a:t>
            </a:r>
          </a:p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Cíl</a:t>
            </a:r>
            <a:r>
              <a:rPr lang="cs-CZ" dirty="0"/>
              <a:t> </a:t>
            </a:r>
            <a:r>
              <a:rPr lang="cs-CZ" dirty="0" err="1"/>
              <a:t>práce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8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Metodika </a:t>
            </a:r>
          </a:p>
        </p:txBody>
      </p:sp>
    </p:spTree>
    <p:extLst>
      <p:ext uri="{BB962C8B-B14F-4D97-AF65-F5344CB8AC3E}">
        <p14:creationId xmlns:p14="http://schemas.microsoft.com/office/powerpoint/2010/main" val="191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Implementace </a:t>
            </a:r>
          </a:p>
        </p:txBody>
      </p:sp>
    </p:spTree>
    <p:extLst>
      <p:ext uri="{BB962C8B-B14F-4D97-AF65-F5344CB8AC3E}">
        <p14:creationId xmlns:p14="http://schemas.microsoft.com/office/powerpoint/2010/main" val="387764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err="1"/>
              <a:t>Potenciálni</a:t>
            </a:r>
            <a:r>
              <a:rPr lang="cs-CZ" dirty="0"/>
              <a:t>́ </a:t>
            </a:r>
            <a:r>
              <a:rPr lang="cs-CZ" dirty="0" err="1"/>
              <a:t>zlepšeni</a:t>
            </a:r>
            <a:r>
              <a:rPr lang="cs-CZ" dirty="0"/>
              <a:t>́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25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ABAD6-9B1D-B955-17E3-AFEB1BE2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981-8F6B-350E-AE11-CC185BF49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Výsledky</a:t>
            </a:r>
            <a:r>
              <a:rPr lang="en-US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18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6AA9E1-8C50-6FFF-DA00-E60A3D104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algn="ctr"/>
            <a:r>
              <a:rPr lang="cs-CZ" dirty="0"/>
              <a:t>Děkuji Vám za pozornost</a:t>
            </a:r>
          </a:p>
        </p:txBody>
      </p:sp>
    </p:spTree>
    <p:extLst>
      <p:ext uri="{BB962C8B-B14F-4D97-AF65-F5344CB8AC3E}">
        <p14:creationId xmlns:p14="http://schemas.microsoft.com/office/powerpoint/2010/main" val="2367768440"/>
      </p:ext>
    </p:extLst>
  </p:cSld>
  <p:clrMapOvr>
    <a:masterClrMapping/>
  </p:clrMapOvr>
</p:sld>
</file>

<file path=ppt/theme/theme1.xml><?xml version="1.0" encoding="utf-8"?>
<a:theme xmlns:a="http://schemas.openxmlformats.org/drawingml/2006/main" name="MENDELU">
  <a:themeElements>
    <a:clrScheme name="MENDELU">
      <a:dk1>
        <a:srgbClr val="000000"/>
      </a:dk1>
      <a:lt1>
        <a:srgbClr val="FFFFFF"/>
      </a:lt1>
      <a:dk2>
        <a:srgbClr val="78BE14"/>
      </a:dk2>
      <a:lt2>
        <a:srgbClr val="7F7F7F"/>
      </a:lt2>
      <a:accent1>
        <a:srgbClr val="CE9700"/>
      </a:accent1>
      <a:accent2>
        <a:srgbClr val="0A5028"/>
      </a:accent2>
      <a:accent3>
        <a:srgbClr val="8C0A00"/>
      </a:accent3>
      <a:accent4>
        <a:srgbClr val="0046A0"/>
      </a:accent4>
      <a:accent5>
        <a:srgbClr val="AA006E"/>
      </a:accent5>
      <a:accent6>
        <a:srgbClr val="00AAB4"/>
      </a:accent6>
      <a:hlink>
        <a:srgbClr val="7F7F7F"/>
      </a:hlink>
      <a:folHlink>
        <a:srgbClr val="BFBFBF"/>
      </a:folHlink>
    </a:clrScheme>
    <a:fontScheme name="Vlastní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a_prezentace_PEF.pot [režim kompatibility]" id="{519257F7-7D45-4BCA-B481-F042BAD2D46B}" vid="{E45F9717-1B5F-49C1-9AE7-C7B30AA5D9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MENDELU</Template>
  <TotalTime>167</TotalTime>
  <Words>145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MENDELU</vt:lpstr>
      <vt:lpstr>Webová aplikace pro podporu výuky 3D tisku   Zdeněk Šilhán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Zdeněk Šilhán</dc:creator>
  <cp:lastModifiedBy>Zdeněk Šilhán</cp:lastModifiedBy>
  <cp:revision>25</cp:revision>
  <dcterms:created xsi:type="dcterms:W3CDTF">2024-05-14T13:36:51Z</dcterms:created>
  <dcterms:modified xsi:type="dcterms:W3CDTF">2024-05-14T16:24:43Z</dcterms:modified>
</cp:coreProperties>
</file>