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7" r:id="rId7"/>
    <p:sldId id="265" r:id="rId8"/>
    <p:sldId id="263" r:id="rId9"/>
    <p:sldId id="264" r:id="rId10"/>
    <p:sldId id="269" r:id="rId11"/>
    <p:sldId id="266" r:id="rId12"/>
    <p:sldId id="268" r:id="rId13"/>
    <p:sldId id="272" r:id="rId14"/>
    <p:sldId id="271" r:id="rId15"/>
    <p:sldId id="270" r:id="rId16"/>
    <p:sldId id="260" r:id="rId17"/>
    <p:sldId id="261" r:id="rId1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2A1A-BB9C-4D00-88AD-A0BE2B54A3C1}" type="datetimeFigureOut">
              <a:rPr lang="cs-CZ" smtClean="0"/>
              <a:t>19.5.2015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052F-925A-49DF-A54F-10597FF2FCF9}" type="slidenum">
              <a:rPr lang="cs-CZ" smtClean="0"/>
              <a:t>‹#›</a:t>
            </a:fld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2A1A-BB9C-4D00-88AD-A0BE2B54A3C1}" type="datetimeFigureOut">
              <a:rPr lang="cs-CZ" smtClean="0"/>
              <a:t>19.5.2015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052F-925A-49DF-A54F-10597FF2FCF9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2A1A-BB9C-4D00-88AD-A0BE2B54A3C1}" type="datetimeFigureOut">
              <a:rPr lang="cs-CZ" smtClean="0"/>
              <a:t>19.5.2015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052F-925A-49DF-A54F-10597FF2FCF9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2A1A-BB9C-4D00-88AD-A0BE2B54A3C1}" type="datetimeFigureOut">
              <a:rPr lang="cs-CZ" smtClean="0"/>
              <a:t>19.5.2015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052F-925A-49DF-A54F-10597FF2FCF9}" type="slidenum">
              <a:rPr lang="cs-CZ" smtClean="0"/>
              <a:t>‹#›</a:t>
            </a:fld>
            <a:endParaRPr lang="cs-CZ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2A1A-BB9C-4D00-88AD-A0BE2B54A3C1}" type="datetimeFigureOut">
              <a:rPr lang="cs-CZ" smtClean="0"/>
              <a:t>19.5.2015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052F-925A-49DF-A54F-10597FF2FCF9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2A1A-BB9C-4D00-88AD-A0BE2B54A3C1}" type="datetimeFigureOut">
              <a:rPr lang="cs-CZ" smtClean="0"/>
              <a:t>19.5.2015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052F-925A-49DF-A54F-10597FF2FCF9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2A1A-BB9C-4D00-88AD-A0BE2B54A3C1}" type="datetimeFigureOut">
              <a:rPr lang="cs-CZ" smtClean="0"/>
              <a:t>19.5.2015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052F-925A-49DF-A54F-10597FF2FCF9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2A1A-BB9C-4D00-88AD-A0BE2B54A3C1}" type="datetimeFigureOut">
              <a:rPr lang="cs-CZ" smtClean="0"/>
              <a:t>19.5.2015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052F-925A-49DF-A54F-10597FF2FCF9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2A1A-BB9C-4D00-88AD-A0BE2B54A3C1}" type="datetimeFigureOut">
              <a:rPr lang="cs-CZ" smtClean="0"/>
              <a:t>19.5.2015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052F-925A-49DF-A54F-10597FF2FCF9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2A1A-BB9C-4D00-88AD-A0BE2B54A3C1}" type="datetimeFigureOut">
              <a:rPr lang="cs-CZ" smtClean="0"/>
              <a:t>19.5.2015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052F-925A-49DF-A54F-10597FF2FCF9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2A1A-BB9C-4D00-88AD-A0BE2B54A3C1}" type="datetimeFigureOut">
              <a:rPr lang="cs-CZ" smtClean="0"/>
              <a:t>19.5.2015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052F-925A-49DF-A54F-10597FF2FCF9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0712A1A-BB9C-4D00-88AD-A0BE2B54A3C1}" type="datetimeFigureOut">
              <a:rPr lang="cs-CZ" smtClean="0"/>
              <a:t>19.5.2015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E876052F-925A-49DF-A54F-10597FF2FCF9}" type="slidenum">
              <a:rPr lang="cs-CZ" smtClean="0"/>
              <a:t>‹#›</a:t>
            </a:fld>
            <a:endParaRPr lang="cs-CZ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838944"/>
          </a:xfrm>
        </p:spPr>
        <p:txBody>
          <a:bodyPr>
            <a:normAutofit/>
          </a:bodyPr>
          <a:lstStyle/>
          <a:p>
            <a:r>
              <a:rPr lang="cs-CZ" sz="4000" dirty="0" smtClean="0"/>
              <a:t>Zdeněk Věcek</a:t>
            </a:r>
            <a:endParaRPr lang="cs-CZ" sz="4000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772400" cy="2065137"/>
          </a:xfrm>
        </p:spPr>
        <p:txBody>
          <a:bodyPr/>
          <a:lstStyle/>
          <a:p>
            <a:r>
              <a:rPr lang="cs-CZ" sz="6000" b="1" dirty="0" smtClean="0"/>
              <a:t>Vývoj portálových aplikací</a:t>
            </a:r>
            <a:endParaRPr lang="cs-CZ" sz="6000" b="1" dirty="0"/>
          </a:p>
        </p:txBody>
      </p:sp>
    </p:spTree>
    <p:extLst>
      <p:ext uri="{BB962C8B-B14F-4D97-AF65-F5344CB8AC3E}">
        <p14:creationId xmlns:p14="http://schemas.microsoft.com/office/powerpoint/2010/main" val="65902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33843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cs-CZ" b="1" dirty="0" smtClean="0"/>
              <a:t>Správa uživatelů</a:t>
            </a:r>
            <a:br>
              <a:rPr lang="cs-CZ" b="1" dirty="0" smtClean="0"/>
            </a:br>
            <a:r>
              <a:rPr lang="cs-CZ" b="1" dirty="0" smtClean="0"/>
              <a:t>weby společností</a:t>
            </a:r>
            <a:br>
              <a:rPr lang="cs-CZ" b="1" dirty="0" smtClean="0"/>
            </a:br>
            <a:r>
              <a:rPr lang="cs-CZ" b="1" dirty="0" smtClean="0"/>
              <a:t>Aplikace</a:t>
            </a:r>
            <a:br>
              <a:rPr lang="cs-CZ" b="1" dirty="0" smtClean="0"/>
            </a:br>
            <a:r>
              <a:rPr lang="cs-CZ" b="1" dirty="0" smtClean="0"/>
              <a:t>Nastavení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392788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72400" cy="1470025"/>
          </a:xfrm>
        </p:spPr>
        <p:txBody>
          <a:bodyPr/>
          <a:lstStyle/>
          <a:p>
            <a:r>
              <a:rPr lang="cs-CZ" sz="6000" b="1" dirty="0" smtClean="0"/>
              <a:t>aplikace</a:t>
            </a:r>
            <a:endParaRPr lang="cs-CZ" sz="4800" b="1" dirty="0"/>
          </a:p>
        </p:txBody>
      </p:sp>
    </p:spTree>
    <p:extLst>
      <p:ext uri="{BB962C8B-B14F-4D97-AF65-F5344CB8AC3E}">
        <p14:creationId xmlns:p14="http://schemas.microsoft.com/office/powerpoint/2010/main" val="11946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43924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cs-CZ" b="1" dirty="0" smtClean="0"/>
              <a:t>Znovupoužití </a:t>
            </a:r>
            <a:r>
              <a:rPr lang="cs-CZ" b="1" dirty="0" err="1" smtClean="0"/>
              <a:t>portletů</a:t>
            </a:r>
            <a:r>
              <a:rPr lang="cs-CZ" b="1" dirty="0" smtClean="0"/>
              <a:t/>
            </a:r>
            <a:br>
              <a:rPr lang="cs-CZ" b="1" dirty="0" smtClean="0"/>
            </a:br>
            <a:r>
              <a:rPr lang="cs-CZ" b="1" dirty="0" smtClean="0"/>
              <a:t>rozšiřování obsahu</a:t>
            </a:r>
            <a:br>
              <a:rPr lang="cs-CZ" b="1" dirty="0" smtClean="0"/>
            </a:br>
            <a:r>
              <a:rPr lang="cs-CZ" b="1" dirty="0" smtClean="0"/>
              <a:t>správa uživatelů</a:t>
            </a:r>
            <a:br>
              <a:rPr lang="cs-CZ" b="1" dirty="0" smtClean="0"/>
            </a:br>
            <a:r>
              <a:rPr lang="cs-CZ" b="1" dirty="0" smtClean="0"/>
              <a:t>servisní vrstva</a:t>
            </a:r>
            <a:br>
              <a:rPr lang="cs-CZ" b="1" dirty="0" smtClean="0"/>
            </a:br>
            <a:r>
              <a:rPr lang="cs-CZ" b="1" dirty="0" smtClean="0"/>
              <a:t>vzhled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49817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SCHOOL\Diplomka evrem\diploma_thesis\Závěrečná práce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43408"/>
            <a:ext cx="9248775" cy="901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9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SCHOOL\Diplomka evrem\diploma_thesis\Závěrečná práce\upcoming valida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13792200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85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CHOOL\Diplomka evrem\diploma_thesis\Závěrečná práce\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10210800" cy="648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49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470025"/>
          </a:xfrm>
        </p:spPr>
        <p:txBody>
          <a:bodyPr/>
          <a:lstStyle/>
          <a:p>
            <a:r>
              <a:rPr lang="cs-CZ" sz="11500" b="1" dirty="0" smtClean="0"/>
              <a:t>otázky</a:t>
            </a:r>
            <a:endParaRPr lang="cs-CZ" sz="6600" b="1" dirty="0"/>
          </a:p>
        </p:txBody>
      </p:sp>
    </p:spTree>
    <p:extLst>
      <p:ext uri="{BB962C8B-B14F-4D97-AF65-F5344CB8AC3E}">
        <p14:creationId xmlns:p14="http://schemas.microsoft.com/office/powerpoint/2010/main" val="33713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3270225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cs-CZ" b="1" dirty="0" smtClean="0"/>
              <a:t>Jakou roli měla v diplomové práci hrát problematika CMS?</a:t>
            </a:r>
            <a:endParaRPr lang="cs-CZ" sz="6000" b="1" dirty="0"/>
          </a:p>
        </p:txBody>
      </p:sp>
    </p:spTree>
    <p:extLst>
      <p:ext uri="{BB962C8B-B14F-4D97-AF65-F5344CB8AC3E}">
        <p14:creationId xmlns:p14="http://schemas.microsoft.com/office/powerpoint/2010/main" val="399186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470025"/>
          </a:xfrm>
        </p:spPr>
        <p:txBody>
          <a:bodyPr/>
          <a:lstStyle/>
          <a:p>
            <a:r>
              <a:rPr lang="cs-CZ" sz="11500" b="1" dirty="0" smtClean="0"/>
              <a:t>cíl</a:t>
            </a:r>
            <a:endParaRPr lang="cs-CZ" sz="6600" b="1" dirty="0"/>
          </a:p>
        </p:txBody>
      </p:sp>
    </p:spTree>
    <p:extLst>
      <p:ext uri="{BB962C8B-B14F-4D97-AF65-F5344CB8AC3E}">
        <p14:creationId xmlns:p14="http://schemas.microsoft.com/office/powerpoint/2010/main" val="38109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3270225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cs-CZ" b="1" dirty="0" smtClean="0"/>
              <a:t>možnosti Portálů a CMS</a:t>
            </a:r>
            <a:br>
              <a:rPr lang="cs-CZ" b="1" dirty="0" smtClean="0"/>
            </a:br>
            <a:r>
              <a:rPr lang="cs-CZ" b="1" dirty="0" err="1" smtClean="0"/>
              <a:t>Liferay</a:t>
            </a:r>
            <a:r>
              <a:rPr lang="cs-CZ" b="1" dirty="0" smtClean="0"/>
              <a:t> portál</a:t>
            </a:r>
            <a:br>
              <a:rPr lang="cs-CZ" b="1" dirty="0" smtClean="0"/>
            </a:br>
            <a:r>
              <a:rPr lang="cs-CZ" b="1" dirty="0" smtClean="0"/>
              <a:t>vývoj </a:t>
            </a:r>
            <a:r>
              <a:rPr lang="cs-CZ" b="1" dirty="0" err="1" smtClean="0"/>
              <a:t>pluginů</a:t>
            </a:r>
            <a:endParaRPr lang="cs-CZ" sz="6000" b="1" dirty="0"/>
          </a:p>
        </p:txBody>
      </p:sp>
    </p:spTree>
    <p:extLst>
      <p:ext uri="{BB962C8B-B14F-4D97-AF65-F5344CB8AC3E}">
        <p14:creationId xmlns:p14="http://schemas.microsoft.com/office/powerpoint/2010/main" val="171298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/>
          <a:lstStyle/>
          <a:p>
            <a:r>
              <a:rPr lang="cs-CZ" sz="11500" b="1" dirty="0" smtClean="0"/>
              <a:t>výsledky</a:t>
            </a:r>
            <a:endParaRPr lang="cs-CZ" sz="6600" b="1" dirty="0"/>
          </a:p>
        </p:txBody>
      </p:sp>
    </p:spTree>
    <p:extLst>
      <p:ext uri="{BB962C8B-B14F-4D97-AF65-F5344CB8AC3E}">
        <p14:creationId xmlns:p14="http://schemas.microsoft.com/office/powerpoint/2010/main" val="246880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72400" cy="1470025"/>
          </a:xfrm>
        </p:spPr>
        <p:txBody>
          <a:bodyPr/>
          <a:lstStyle/>
          <a:p>
            <a:r>
              <a:rPr lang="cs-CZ" sz="6000" b="1" dirty="0" smtClean="0"/>
              <a:t>Portál a CMS</a:t>
            </a:r>
            <a:endParaRPr lang="cs-CZ" sz="4800" b="1" dirty="0"/>
          </a:p>
        </p:txBody>
      </p:sp>
    </p:spTree>
    <p:extLst>
      <p:ext uri="{BB962C8B-B14F-4D97-AF65-F5344CB8AC3E}">
        <p14:creationId xmlns:p14="http://schemas.microsoft.com/office/powerpoint/2010/main" val="101640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72400" cy="1470025"/>
          </a:xfrm>
        </p:spPr>
        <p:txBody>
          <a:bodyPr/>
          <a:lstStyle/>
          <a:p>
            <a:r>
              <a:rPr lang="cs-CZ" sz="6000" b="1" dirty="0" smtClean="0"/>
              <a:t>Konkurence</a:t>
            </a:r>
            <a:endParaRPr lang="cs-CZ" sz="4800" b="1" dirty="0"/>
          </a:p>
        </p:txBody>
      </p:sp>
    </p:spTree>
    <p:extLst>
      <p:ext uri="{BB962C8B-B14F-4D97-AF65-F5344CB8AC3E}">
        <p14:creationId xmlns:p14="http://schemas.microsoft.com/office/powerpoint/2010/main" val="30550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72400" cy="1470025"/>
          </a:xfrm>
        </p:spPr>
        <p:txBody>
          <a:bodyPr/>
          <a:lstStyle/>
          <a:p>
            <a:r>
              <a:rPr lang="cs-CZ" sz="6000" b="1" dirty="0" smtClean="0"/>
              <a:t>Vývoj </a:t>
            </a:r>
            <a:r>
              <a:rPr lang="cs-CZ" sz="6000" b="1" dirty="0" err="1" smtClean="0"/>
              <a:t>pluginů</a:t>
            </a:r>
            <a:endParaRPr lang="cs-CZ" sz="4800" b="1" dirty="0"/>
          </a:p>
        </p:txBody>
      </p:sp>
    </p:spTree>
    <p:extLst>
      <p:ext uri="{BB962C8B-B14F-4D97-AF65-F5344CB8AC3E}">
        <p14:creationId xmlns:p14="http://schemas.microsoft.com/office/powerpoint/2010/main" val="279059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41044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cs-CZ" b="1" dirty="0" err="1" smtClean="0"/>
              <a:t>Portlet</a:t>
            </a:r>
            <a:r>
              <a:rPr lang="cs-CZ" b="1" dirty="0" smtClean="0"/>
              <a:t/>
            </a:r>
            <a:br>
              <a:rPr lang="cs-CZ" b="1" dirty="0" smtClean="0"/>
            </a:br>
            <a:r>
              <a:rPr lang="cs-CZ" b="1" dirty="0" err="1" smtClean="0"/>
              <a:t>Theme</a:t>
            </a:r>
            <a:r>
              <a:rPr lang="cs-CZ" b="1" dirty="0" smtClean="0"/>
              <a:t/>
            </a:r>
            <a:br>
              <a:rPr lang="cs-CZ" b="1" dirty="0" smtClean="0"/>
            </a:br>
            <a:r>
              <a:rPr lang="cs-CZ" b="1" dirty="0" smtClean="0"/>
              <a:t>Layout</a:t>
            </a:r>
            <a:br>
              <a:rPr lang="cs-CZ" b="1" dirty="0" smtClean="0"/>
            </a:br>
            <a:r>
              <a:rPr lang="cs-CZ" b="1" dirty="0" err="1" smtClean="0"/>
              <a:t>Hook</a:t>
            </a:r>
            <a:r>
              <a:rPr lang="cs-CZ" b="1" dirty="0" smtClean="0"/>
              <a:t/>
            </a:r>
            <a:br>
              <a:rPr lang="cs-CZ" b="1" dirty="0" smtClean="0"/>
            </a:br>
            <a:r>
              <a:rPr lang="cs-CZ" b="1" dirty="0" smtClean="0"/>
              <a:t>EXT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352517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72400" cy="1470025"/>
          </a:xfrm>
        </p:spPr>
        <p:txBody>
          <a:bodyPr/>
          <a:lstStyle/>
          <a:p>
            <a:r>
              <a:rPr lang="cs-CZ" sz="6000" b="1" dirty="0" smtClean="0"/>
              <a:t>administrace</a:t>
            </a:r>
            <a:endParaRPr lang="cs-CZ" sz="4800" b="1" dirty="0"/>
          </a:p>
        </p:txBody>
      </p:sp>
    </p:spTree>
    <p:extLst>
      <p:ext uri="{BB962C8B-B14F-4D97-AF65-F5344CB8AC3E}">
        <p14:creationId xmlns:p14="http://schemas.microsoft.com/office/powerpoint/2010/main" val="422696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145</TotalTime>
  <Words>35</Words>
  <Application>Microsoft Office PowerPoint</Application>
  <PresentationFormat>Předvádění na obrazovce (4:3)</PresentationFormat>
  <Paragraphs>15</Paragraphs>
  <Slides>17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18" baseType="lpstr">
      <vt:lpstr>Horizont</vt:lpstr>
      <vt:lpstr>Vývoj portálových aplikací</vt:lpstr>
      <vt:lpstr>cíl</vt:lpstr>
      <vt:lpstr>možnosti Portálů a CMS Liferay portál vývoj pluginů</vt:lpstr>
      <vt:lpstr>výsledky</vt:lpstr>
      <vt:lpstr>Portál a CMS</vt:lpstr>
      <vt:lpstr>Konkurence</vt:lpstr>
      <vt:lpstr>Vývoj pluginů</vt:lpstr>
      <vt:lpstr>Portlet Theme Layout Hook EXT</vt:lpstr>
      <vt:lpstr>administrace</vt:lpstr>
      <vt:lpstr>Správa uživatelů weby společností Aplikace Nastavení</vt:lpstr>
      <vt:lpstr>aplikace</vt:lpstr>
      <vt:lpstr>Znovupoužití portletů rozšiřování obsahu správa uživatelů servisní vrstva vzhled</vt:lpstr>
      <vt:lpstr>Prezentace aplikace PowerPoint</vt:lpstr>
      <vt:lpstr>Prezentace aplikace PowerPoint</vt:lpstr>
      <vt:lpstr>Prezentace aplikace PowerPoint</vt:lpstr>
      <vt:lpstr>otázky</vt:lpstr>
      <vt:lpstr>Jakou roli měla v diplomové práci hrát problematika CMS?</vt:lpstr>
    </vt:vector>
  </TitlesOfParts>
  <Company>Česká pojišťovna a.s.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Vývoj portálových aplikací</dc:title>
  <dc:creator>Věcek Zdeněk</dc:creator>
  <cp:lastModifiedBy>Věcek Zdeněk</cp:lastModifiedBy>
  <cp:revision>7</cp:revision>
  <dcterms:created xsi:type="dcterms:W3CDTF">2015-05-19T09:44:29Z</dcterms:created>
  <dcterms:modified xsi:type="dcterms:W3CDTF">2015-05-19T12:09:33Z</dcterms:modified>
</cp:coreProperties>
</file>