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1EF92-4C3A-4B4C-84E0-52A73495A7E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4AB554-7520-47F0-8B8A-333654BF2E12}">
      <dgm:prSet/>
      <dgm:spPr/>
      <dgm:t>
        <a:bodyPr/>
        <a:lstStyle/>
        <a:p>
          <a:r>
            <a:rPr lang="cs-CZ"/>
            <a:t>This work is designed for fast food paper. The fast food paper is special because it’s completely compostable and greaseproof.</a:t>
          </a:r>
          <a:endParaRPr lang="en-US"/>
        </a:p>
      </dgm:t>
    </dgm:pt>
    <dgm:pt modelId="{41E500CC-AF2A-4637-B3B2-6441BBB4EA0A}" type="parTrans" cxnId="{866B6659-93B6-49AD-949E-67748652933A}">
      <dgm:prSet/>
      <dgm:spPr/>
      <dgm:t>
        <a:bodyPr/>
        <a:lstStyle/>
        <a:p>
          <a:endParaRPr lang="en-US"/>
        </a:p>
      </dgm:t>
    </dgm:pt>
    <dgm:pt modelId="{4A87BB94-6297-4579-952C-716F3B87AFA8}" type="sibTrans" cxnId="{866B6659-93B6-49AD-949E-67748652933A}">
      <dgm:prSet/>
      <dgm:spPr/>
      <dgm:t>
        <a:bodyPr/>
        <a:lstStyle/>
        <a:p>
          <a:endParaRPr lang="en-US"/>
        </a:p>
      </dgm:t>
    </dgm:pt>
    <dgm:pt modelId="{184F49D2-3C19-46F3-AA5D-A2E83005362D}">
      <dgm:prSet/>
      <dgm:spPr/>
      <dgm:t>
        <a:bodyPr/>
        <a:lstStyle/>
        <a:p>
          <a:r>
            <a:rPr lang="cs-CZ"/>
            <a:t>In background you can see the vectors which are specially for it. </a:t>
          </a:r>
          <a:endParaRPr lang="en-US"/>
        </a:p>
      </dgm:t>
    </dgm:pt>
    <dgm:pt modelId="{BE451EF3-236F-49F7-A0E1-D1072D0F6D99}" type="parTrans" cxnId="{4D8C83F7-F413-4DAC-B27E-5322160D7D84}">
      <dgm:prSet/>
      <dgm:spPr/>
      <dgm:t>
        <a:bodyPr/>
        <a:lstStyle/>
        <a:p>
          <a:endParaRPr lang="en-US"/>
        </a:p>
      </dgm:t>
    </dgm:pt>
    <dgm:pt modelId="{6D493F1F-ABC7-4FB4-B28F-612BCCCEE450}" type="sibTrans" cxnId="{4D8C83F7-F413-4DAC-B27E-5322160D7D84}">
      <dgm:prSet/>
      <dgm:spPr/>
      <dgm:t>
        <a:bodyPr/>
        <a:lstStyle/>
        <a:p>
          <a:endParaRPr lang="en-US"/>
        </a:p>
      </dgm:t>
    </dgm:pt>
    <dgm:pt modelId="{E724E0EF-C5E4-41F7-9783-CDA0D365CDA6}">
      <dgm:prSet/>
      <dgm:spPr/>
      <dgm:t>
        <a:bodyPr/>
        <a:lstStyle/>
        <a:p>
          <a:r>
            <a:rPr lang="cs-CZ"/>
            <a:t>Design is inspired by the game five in row.</a:t>
          </a:r>
          <a:endParaRPr lang="en-US"/>
        </a:p>
      </dgm:t>
    </dgm:pt>
    <dgm:pt modelId="{91408B5F-3B32-4590-AE43-498EA2442033}" type="parTrans" cxnId="{3281E9D6-1261-4480-97C5-887EA6FCFB13}">
      <dgm:prSet/>
      <dgm:spPr/>
      <dgm:t>
        <a:bodyPr/>
        <a:lstStyle/>
        <a:p>
          <a:endParaRPr lang="en-US"/>
        </a:p>
      </dgm:t>
    </dgm:pt>
    <dgm:pt modelId="{92AC5305-9287-45D4-BE09-ED5FB3E13EFF}" type="sibTrans" cxnId="{3281E9D6-1261-4480-97C5-887EA6FCFB13}">
      <dgm:prSet/>
      <dgm:spPr/>
      <dgm:t>
        <a:bodyPr/>
        <a:lstStyle/>
        <a:p>
          <a:endParaRPr lang="en-US"/>
        </a:p>
      </dgm:t>
    </dgm:pt>
    <dgm:pt modelId="{450E489E-85A8-40BB-9294-6C52E4FFD2B7}">
      <dgm:prSet/>
      <dgm:spPr/>
      <dgm:t>
        <a:bodyPr/>
        <a:lstStyle/>
        <a:p>
          <a:r>
            <a:rPr lang="en-US"/>
            <a:t>These paper are manufactured by KRPA</a:t>
          </a:r>
          <a:r>
            <a:rPr lang="cs-CZ"/>
            <a:t> paper s.r.o</a:t>
          </a:r>
          <a:r>
            <a:rPr lang="en-US"/>
            <a:t>.</a:t>
          </a:r>
        </a:p>
      </dgm:t>
    </dgm:pt>
    <dgm:pt modelId="{9BBEEB0C-6A4A-4016-9580-D9639B2181E6}" type="parTrans" cxnId="{0F129184-049C-4526-B216-B1358A6599B0}">
      <dgm:prSet/>
      <dgm:spPr/>
      <dgm:t>
        <a:bodyPr/>
        <a:lstStyle/>
        <a:p>
          <a:endParaRPr lang="en-US"/>
        </a:p>
      </dgm:t>
    </dgm:pt>
    <dgm:pt modelId="{10EF04D4-EC9C-4ED1-83C9-736F0F8CF002}" type="sibTrans" cxnId="{0F129184-049C-4526-B216-B1358A6599B0}">
      <dgm:prSet/>
      <dgm:spPr/>
      <dgm:t>
        <a:bodyPr/>
        <a:lstStyle/>
        <a:p>
          <a:endParaRPr lang="en-US"/>
        </a:p>
      </dgm:t>
    </dgm:pt>
    <dgm:pt modelId="{C20E1E02-4B98-458D-8AB4-2FDD8861F636}" type="pres">
      <dgm:prSet presAssocID="{A011EF92-4C3A-4B4C-84E0-52A73495A7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528DE5-689B-4240-A340-D7E7CDBFE048}" type="pres">
      <dgm:prSet presAssocID="{3C4AB554-7520-47F0-8B8A-333654BF2E12}" presName="hierRoot1" presStyleCnt="0"/>
      <dgm:spPr/>
    </dgm:pt>
    <dgm:pt modelId="{C2DE1A79-2383-4F55-BA4E-0AC921541C37}" type="pres">
      <dgm:prSet presAssocID="{3C4AB554-7520-47F0-8B8A-333654BF2E12}" presName="composite" presStyleCnt="0"/>
      <dgm:spPr/>
    </dgm:pt>
    <dgm:pt modelId="{C855285F-3D2E-4AE6-A745-EE56D5F9A225}" type="pres">
      <dgm:prSet presAssocID="{3C4AB554-7520-47F0-8B8A-333654BF2E12}" presName="background" presStyleLbl="node0" presStyleIdx="0" presStyleCnt="4"/>
      <dgm:spPr/>
    </dgm:pt>
    <dgm:pt modelId="{CE2D35FE-58F3-4F14-B875-0B454F9E8947}" type="pres">
      <dgm:prSet presAssocID="{3C4AB554-7520-47F0-8B8A-333654BF2E12}" presName="text" presStyleLbl="fgAcc0" presStyleIdx="0" presStyleCnt="4">
        <dgm:presLayoutVars>
          <dgm:chPref val="3"/>
        </dgm:presLayoutVars>
      </dgm:prSet>
      <dgm:spPr/>
    </dgm:pt>
    <dgm:pt modelId="{A22FB13F-3155-4E67-8D38-8DD27541C6BF}" type="pres">
      <dgm:prSet presAssocID="{3C4AB554-7520-47F0-8B8A-333654BF2E12}" presName="hierChild2" presStyleCnt="0"/>
      <dgm:spPr/>
    </dgm:pt>
    <dgm:pt modelId="{F1B6EE1D-6992-480E-BAB8-15EA20834497}" type="pres">
      <dgm:prSet presAssocID="{184F49D2-3C19-46F3-AA5D-A2E83005362D}" presName="hierRoot1" presStyleCnt="0"/>
      <dgm:spPr/>
    </dgm:pt>
    <dgm:pt modelId="{01679949-2A52-43EF-A60A-FD24070EC073}" type="pres">
      <dgm:prSet presAssocID="{184F49D2-3C19-46F3-AA5D-A2E83005362D}" presName="composite" presStyleCnt="0"/>
      <dgm:spPr/>
    </dgm:pt>
    <dgm:pt modelId="{362FB752-5EDC-48B1-9387-0FA723C15E1A}" type="pres">
      <dgm:prSet presAssocID="{184F49D2-3C19-46F3-AA5D-A2E83005362D}" presName="background" presStyleLbl="node0" presStyleIdx="1" presStyleCnt="4"/>
      <dgm:spPr/>
    </dgm:pt>
    <dgm:pt modelId="{0E4D82C2-6EF9-4EA3-B331-64FD9C702439}" type="pres">
      <dgm:prSet presAssocID="{184F49D2-3C19-46F3-AA5D-A2E83005362D}" presName="text" presStyleLbl="fgAcc0" presStyleIdx="1" presStyleCnt="4">
        <dgm:presLayoutVars>
          <dgm:chPref val="3"/>
        </dgm:presLayoutVars>
      </dgm:prSet>
      <dgm:spPr/>
    </dgm:pt>
    <dgm:pt modelId="{53709CD5-4997-40DF-B35A-AF37D1007AB5}" type="pres">
      <dgm:prSet presAssocID="{184F49D2-3C19-46F3-AA5D-A2E83005362D}" presName="hierChild2" presStyleCnt="0"/>
      <dgm:spPr/>
    </dgm:pt>
    <dgm:pt modelId="{D1123100-3EE5-4119-875C-13FCBFDE6A81}" type="pres">
      <dgm:prSet presAssocID="{E724E0EF-C5E4-41F7-9783-CDA0D365CDA6}" presName="hierRoot1" presStyleCnt="0"/>
      <dgm:spPr/>
    </dgm:pt>
    <dgm:pt modelId="{DA7E3AFD-7FBC-49FF-BB5B-E7C00E286288}" type="pres">
      <dgm:prSet presAssocID="{E724E0EF-C5E4-41F7-9783-CDA0D365CDA6}" presName="composite" presStyleCnt="0"/>
      <dgm:spPr/>
    </dgm:pt>
    <dgm:pt modelId="{67B73C4A-8710-4E8B-A033-28063A04B896}" type="pres">
      <dgm:prSet presAssocID="{E724E0EF-C5E4-41F7-9783-CDA0D365CDA6}" presName="background" presStyleLbl="node0" presStyleIdx="2" presStyleCnt="4"/>
      <dgm:spPr/>
    </dgm:pt>
    <dgm:pt modelId="{49FFFAEB-E26B-4AE9-B529-68F1E81B508B}" type="pres">
      <dgm:prSet presAssocID="{E724E0EF-C5E4-41F7-9783-CDA0D365CDA6}" presName="text" presStyleLbl="fgAcc0" presStyleIdx="2" presStyleCnt="4">
        <dgm:presLayoutVars>
          <dgm:chPref val="3"/>
        </dgm:presLayoutVars>
      </dgm:prSet>
      <dgm:spPr/>
    </dgm:pt>
    <dgm:pt modelId="{6E583DDB-F4C1-45AC-8FEB-5994B4A3B2D4}" type="pres">
      <dgm:prSet presAssocID="{E724E0EF-C5E4-41F7-9783-CDA0D365CDA6}" presName="hierChild2" presStyleCnt="0"/>
      <dgm:spPr/>
    </dgm:pt>
    <dgm:pt modelId="{A2CC9F88-3137-4656-A235-B87466066C0E}" type="pres">
      <dgm:prSet presAssocID="{450E489E-85A8-40BB-9294-6C52E4FFD2B7}" presName="hierRoot1" presStyleCnt="0"/>
      <dgm:spPr/>
    </dgm:pt>
    <dgm:pt modelId="{8975259E-5D47-4F6A-B8F1-E2A635ABF1BE}" type="pres">
      <dgm:prSet presAssocID="{450E489E-85A8-40BB-9294-6C52E4FFD2B7}" presName="composite" presStyleCnt="0"/>
      <dgm:spPr/>
    </dgm:pt>
    <dgm:pt modelId="{72330989-60A2-464B-881C-3E85D23768CB}" type="pres">
      <dgm:prSet presAssocID="{450E489E-85A8-40BB-9294-6C52E4FFD2B7}" presName="background" presStyleLbl="node0" presStyleIdx="3" presStyleCnt="4"/>
      <dgm:spPr/>
    </dgm:pt>
    <dgm:pt modelId="{C7C18452-CBB4-4FA8-913C-54D8326D897E}" type="pres">
      <dgm:prSet presAssocID="{450E489E-85A8-40BB-9294-6C52E4FFD2B7}" presName="text" presStyleLbl="fgAcc0" presStyleIdx="3" presStyleCnt="4">
        <dgm:presLayoutVars>
          <dgm:chPref val="3"/>
        </dgm:presLayoutVars>
      </dgm:prSet>
      <dgm:spPr/>
    </dgm:pt>
    <dgm:pt modelId="{29C48F1C-E364-4E6A-9D9C-AC6C378E5214}" type="pres">
      <dgm:prSet presAssocID="{450E489E-85A8-40BB-9294-6C52E4FFD2B7}" presName="hierChild2" presStyleCnt="0"/>
      <dgm:spPr/>
    </dgm:pt>
  </dgm:ptLst>
  <dgm:cxnLst>
    <dgm:cxn modelId="{D5265C03-CC32-466E-9DF4-666B2A644432}" type="presOf" srcId="{3C4AB554-7520-47F0-8B8A-333654BF2E12}" destId="{CE2D35FE-58F3-4F14-B875-0B454F9E8947}" srcOrd="0" destOrd="0" presId="urn:microsoft.com/office/officeart/2005/8/layout/hierarchy1"/>
    <dgm:cxn modelId="{A3AAD365-3EF6-4995-A96C-2FF118A84A40}" type="presOf" srcId="{184F49D2-3C19-46F3-AA5D-A2E83005362D}" destId="{0E4D82C2-6EF9-4EA3-B331-64FD9C702439}" srcOrd="0" destOrd="0" presId="urn:microsoft.com/office/officeart/2005/8/layout/hierarchy1"/>
    <dgm:cxn modelId="{866B6659-93B6-49AD-949E-67748652933A}" srcId="{A011EF92-4C3A-4B4C-84E0-52A73495A7E4}" destId="{3C4AB554-7520-47F0-8B8A-333654BF2E12}" srcOrd="0" destOrd="0" parTransId="{41E500CC-AF2A-4637-B3B2-6441BBB4EA0A}" sibTransId="{4A87BB94-6297-4579-952C-716F3B87AFA8}"/>
    <dgm:cxn modelId="{9F55917E-2206-4A78-B515-834B6F89D6B0}" type="presOf" srcId="{E724E0EF-C5E4-41F7-9783-CDA0D365CDA6}" destId="{49FFFAEB-E26B-4AE9-B529-68F1E81B508B}" srcOrd="0" destOrd="0" presId="urn:microsoft.com/office/officeart/2005/8/layout/hierarchy1"/>
    <dgm:cxn modelId="{0F129184-049C-4526-B216-B1358A6599B0}" srcId="{A011EF92-4C3A-4B4C-84E0-52A73495A7E4}" destId="{450E489E-85A8-40BB-9294-6C52E4FFD2B7}" srcOrd="3" destOrd="0" parTransId="{9BBEEB0C-6A4A-4016-9580-D9639B2181E6}" sibTransId="{10EF04D4-EC9C-4ED1-83C9-736F0F8CF002}"/>
    <dgm:cxn modelId="{760743C8-E3A2-4CD9-A164-0D4F28224224}" type="presOf" srcId="{A011EF92-4C3A-4B4C-84E0-52A73495A7E4}" destId="{C20E1E02-4B98-458D-8AB4-2FDD8861F636}" srcOrd="0" destOrd="0" presId="urn:microsoft.com/office/officeart/2005/8/layout/hierarchy1"/>
    <dgm:cxn modelId="{3281E9D6-1261-4480-97C5-887EA6FCFB13}" srcId="{A011EF92-4C3A-4B4C-84E0-52A73495A7E4}" destId="{E724E0EF-C5E4-41F7-9783-CDA0D365CDA6}" srcOrd="2" destOrd="0" parTransId="{91408B5F-3B32-4590-AE43-498EA2442033}" sibTransId="{92AC5305-9287-45D4-BE09-ED5FB3E13EFF}"/>
    <dgm:cxn modelId="{C1FD7AD9-D3AF-43B2-9056-318CB363E8D4}" type="presOf" srcId="{450E489E-85A8-40BB-9294-6C52E4FFD2B7}" destId="{C7C18452-CBB4-4FA8-913C-54D8326D897E}" srcOrd="0" destOrd="0" presId="urn:microsoft.com/office/officeart/2005/8/layout/hierarchy1"/>
    <dgm:cxn modelId="{4D8C83F7-F413-4DAC-B27E-5322160D7D84}" srcId="{A011EF92-4C3A-4B4C-84E0-52A73495A7E4}" destId="{184F49D2-3C19-46F3-AA5D-A2E83005362D}" srcOrd="1" destOrd="0" parTransId="{BE451EF3-236F-49F7-A0E1-D1072D0F6D99}" sibTransId="{6D493F1F-ABC7-4FB4-B28F-612BCCCEE450}"/>
    <dgm:cxn modelId="{B91A2F8F-4CA3-443D-84D8-4A273E4EB285}" type="presParOf" srcId="{C20E1E02-4B98-458D-8AB4-2FDD8861F636}" destId="{7C528DE5-689B-4240-A340-D7E7CDBFE048}" srcOrd="0" destOrd="0" presId="urn:microsoft.com/office/officeart/2005/8/layout/hierarchy1"/>
    <dgm:cxn modelId="{9D18E41E-45AF-4A7C-B1B3-8053ECA87E67}" type="presParOf" srcId="{7C528DE5-689B-4240-A340-D7E7CDBFE048}" destId="{C2DE1A79-2383-4F55-BA4E-0AC921541C37}" srcOrd="0" destOrd="0" presId="urn:microsoft.com/office/officeart/2005/8/layout/hierarchy1"/>
    <dgm:cxn modelId="{DE6ED985-A80D-4F66-8EC4-3F7ECAFF456C}" type="presParOf" srcId="{C2DE1A79-2383-4F55-BA4E-0AC921541C37}" destId="{C855285F-3D2E-4AE6-A745-EE56D5F9A225}" srcOrd="0" destOrd="0" presId="urn:microsoft.com/office/officeart/2005/8/layout/hierarchy1"/>
    <dgm:cxn modelId="{9243572F-4D81-4E3F-BB85-DD02FBC66C78}" type="presParOf" srcId="{C2DE1A79-2383-4F55-BA4E-0AC921541C37}" destId="{CE2D35FE-58F3-4F14-B875-0B454F9E8947}" srcOrd="1" destOrd="0" presId="urn:microsoft.com/office/officeart/2005/8/layout/hierarchy1"/>
    <dgm:cxn modelId="{5E2DE757-8931-4D56-9C02-6B0B34565B35}" type="presParOf" srcId="{7C528DE5-689B-4240-A340-D7E7CDBFE048}" destId="{A22FB13F-3155-4E67-8D38-8DD27541C6BF}" srcOrd="1" destOrd="0" presId="urn:microsoft.com/office/officeart/2005/8/layout/hierarchy1"/>
    <dgm:cxn modelId="{640FC6CA-5CA1-44B5-BAE6-CB7657C4E7B1}" type="presParOf" srcId="{C20E1E02-4B98-458D-8AB4-2FDD8861F636}" destId="{F1B6EE1D-6992-480E-BAB8-15EA20834497}" srcOrd="1" destOrd="0" presId="urn:microsoft.com/office/officeart/2005/8/layout/hierarchy1"/>
    <dgm:cxn modelId="{328CD853-86CF-4A0B-8876-B82E97479BF5}" type="presParOf" srcId="{F1B6EE1D-6992-480E-BAB8-15EA20834497}" destId="{01679949-2A52-43EF-A60A-FD24070EC073}" srcOrd="0" destOrd="0" presId="urn:microsoft.com/office/officeart/2005/8/layout/hierarchy1"/>
    <dgm:cxn modelId="{6D2B1679-DFFF-47D7-A19E-23DC0AA14AEA}" type="presParOf" srcId="{01679949-2A52-43EF-A60A-FD24070EC073}" destId="{362FB752-5EDC-48B1-9387-0FA723C15E1A}" srcOrd="0" destOrd="0" presId="urn:microsoft.com/office/officeart/2005/8/layout/hierarchy1"/>
    <dgm:cxn modelId="{7931A290-8B5F-4A3B-82DD-611E1B23CF69}" type="presParOf" srcId="{01679949-2A52-43EF-A60A-FD24070EC073}" destId="{0E4D82C2-6EF9-4EA3-B331-64FD9C702439}" srcOrd="1" destOrd="0" presId="urn:microsoft.com/office/officeart/2005/8/layout/hierarchy1"/>
    <dgm:cxn modelId="{2E07A8D8-E87C-4C36-A6F9-893C50AFFA5C}" type="presParOf" srcId="{F1B6EE1D-6992-480E-BAB8-15EA20834497}" destId="{53709CD5-4997-40DF-B35A-AF37D1007AB5}" srcOrd="1" destOrd="0" presId="urn:microsoft.com/office/officeart/2005/8/layout/hierarchy1"/>
    <dgm:cxn modelId="{988FE000-FFAA-4538-9249-B3A5B29129A6}" type="presParOf" srcId="{C20E1E02-4B98-458D-8AB4-2FDD8861F636}" destId="{D1123100-3EE5-4119-875C-13FCBFDE6A81}" srcOrd="2" destOrd="0" presId="urn:microsoft.com/office/officeart/2005/8/layout/hierarchy1"/>
    <dgm:cxn modelId="{1E10BD5B-86EB-4DB8-B5AF-EE0D25BFB7A0}" type="presParOf" srcId="{D1123100-3EE5-4119-875C-13FCBFDE6A81}" destId="{DA7E3AFD-7FBC-49FF-BB5B-E7C00E286288}" srcOrd="0" destOrd="0" presId="urn:microsoft.com/office/officeart/2005/8/layout/hierarchy1"/>
    <dgm:cxn modelId="{F51D3668-466D-4EBA-87B1-32D25F5DEB6C}" type="presParOf" srcId="{DA7E3AFD-7FBC-49FF-BB5B-E7C00E286288}" destId="{67B73C4A-8710-4E8B-A033-28063A04B896}" srcOrd="0" destOrd="0" presId="urn:microsoft.com/office/officeart/2005/8/layout/hierarchy1"/>
    <dgm:cxn modelId="{0AED7BC0-B761-43DE-B671-B9DC3CEFCC13}" type="presParOf" srcId="{DA7E3AFD-7FBC-49FF-BB5B-E7C00E286288}" destId="{49FFFAEB-E26B-4AE9-B529-68F1E81B508B}" srcOrd="1" destOrd="0" presId="urn:microsoft.com/office/officeart/2005/8/layout/hierarchy1"/>
    <dgm:cxn modelId="{FD9E348C-FA54-4095-A421-7C73EC870DB5}" type="presParOf" srcId="{D1123100-3EE5-4119-875C-13FCBFDE6A81}" destId="{6E583DDB-F4C1-45AC-8FEB-5994B4A3B2D4}" srcOrd="1" destOrd="0" presId="urn:microsoft.com/office/officeart/2005/8/layout/hierarchy1"/>
    <dgm:cxn modelId="{E025C76D-5184-4328-8470-EA43F9705100}" type="presParOf" srcId="{C20E1E02-4B98-458D-8AB4-2FDD8861F636}" destId="{A2CC9F88-3137-4656-A235-B87466066C0E}" srcOrd="3" destOrd="0" presId="urn:microsoft.com/office/officeart/2005/8/layout/hierarchy1"/>
    <dgm:cxn modelId="{1E315935-7445-497B-9C5F-8B03F65B98E9}" type="presParOf" srcId="{A2CC9F88-3137-4656-A235-B87466066C0E}" destId="{8975259E-5D47-4F6A-B8F1-E2A635ABF1BE}" srcOrd="0" destOrd="0" presId="urn:microsoft.com/office/officeart/2005/8/layout/hierarchy1"/>
    <dgm:cxn modelId="{1D953216-3723-4C53-936A-B2159A714586}" type="presParOf" srcId="{8975259E-5D47-4F6A-B8F1-E2A635ABF1BE}" destId="{72330989-60A2-464B-881C-3E85D23768CB}" srcOrd="0" destOrd="0" presId="urn:microsoft.com/office/officeart/2005/8/layout/hierarchy1"/>
    <dgm:cxn modelId="{A5FC4735-3B53-4293-BB7F-2C90192F12A3}" type="presParOf" srcId="{8975259E-5D47-4F6A-B8F1-E2A635ABF1BE}" destId="{C7C18452-CBB4-4FA8-913C-54D8326D897E}" srcOrd="1" destOrd="0" presId="urn:microsoft.com/office/officeart/2005/8/layout/hierarchy1"/>
    <dgm:cxn modelId="{2B676DDA-6E59-476D-9533-F9EF4D83FBDB}" type="presParOf" srcId="{A2CC9F88-3137-4656-A235-B87466066C0E}" destId="{29C48F1C-E364-4E6A-9D9C-AC6C378E52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5285F-3D2E-4AE6-A745-EE56D5F9A225}">
      <dsp:nvSpPr>
        <dsp:cNvPr id="0" name=""/>
        <dsp:cNvSpPr/>
      </dsp:nvSpPr>
      <dsp:spPr>
        <a:xfrm>
          <a:off x="3391" y="88186"/>
          <a:ext cx="2421299" cy="1537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D35FE-58F3-4F14-B875-0B454F9E8947}">
      <dsp:nvSpPr>
        <dsp:cNvPr id="0" name=""/>
        <dsp:cNvSpPr/>
      </dsp:nvSpPr>
      <dsp:spPr>
        <a:xfrm>
          <a:off x="272424" y="343767"/>
          <a:ext cx="2421299" cy="1537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This work is designed for fast food paper. The fast food paper is special because it’s completely compostable and greaseproof.</a:t>
          </a:r>
          <a:endParaRPr lang="en-US" sz="1500" kern="1200"/>
        </a:p>
      </dsp:txBody>
      <dsp:txXfrm>
        <a:off x="317457" y="388800"/>
        <a:ext cx="2331233" cy="1447458"/>
      </dsp:txXfrm>
    </dsp:sp>
    <dsp:sp modelId="{362FB752-5EDC-48B1-9387-0FA723C15E1A}">
      <dsp:nvSpPr>
        <dsp:cNvPr id="0" name=""/>
        <dsp:cNvSpPr/>
      </dsp:nvSpPr>
      <dsp:spPr>
        <a:xfrm>
          <a:off x="2962756" y="88186"/>
          <a:ext cx="2421299" cy="1537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D82C2-6EF9-4EA3-B331-64FD9C702439}">
      <dsp:nvSpPr>
        <dsp:cNvPr id="0" name=""/>
        <dsp:cNvSpPr/>
      </dsp:nvSpPr>
      <dsp:spPr>
        <a:xfrm>
          <a:off x="3231789" y="343767"/>
          <a:ext cx="2421299" cy="1537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In background you can see the vectors which are specially for it. </a:t>
          </a:r>
          <a:endParaRPr lang="en-US" sz="1500" kern="1200"/>
        </a:p>
      </dsp:txBody>
      <dsp:txXfrm>
        <a:off x="3276822" y="388800"/>
        <a:ext cx="2331233" cy="1447458"/>
      </dsp:txXfrm>
    </dsp:sp>
    <dsp:sp modelId="{67B73C4A-8710-4E8B-A033-28063A04B896}">
      <dsp:nvSpPr>
        <dsp:cNvPr id="0" name=""/>
        <dsp:cNvSpPr/>
      </dsp:nvSpPr>
      <dsp:spPr>
        <a:xfrm>
          <a:off x="5922122" y="88186"/>
          <a:ext cx="2421299" cy="1537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FFAEB-E26B-4AE9-B529-68F1E81B508B}">
      <dsp:nvSpPr>
        <dsp:cNvPr id="0" name=""/>
        <dsp:cNvSpPr/>
      </dsp:nvSpPr>
      <dsp:spPr>
        <a:xfrm>
          <a:off x="6191155" y="343767"/>
          <a:ext cx="2421299" cy="1537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Design is inspired by the game five in row.</a:t>
          </a:r>
          <a:endParaRPr lang="en-US" sz="1500" kern="1200"/>
        </a:p>
      </dsp:txBody>
      <dsp:txXfrm>
        <a:off x="6236188" y="388800"/>
        <a:ext cx="2331233" cy="1447458"/>
      </dsp:txXfrm>
    </dsp:sp>
    <dsp:sp modelId="{72330989-60A2-464B-881C-3E85D23768CB}">
      <dsp:nvSpPr>
        <dsp:cNvPr id="0" name=""/>
        <dsp:cNvSpPr/>
      </dsp:nvSpPr>
      <dsp:spPr>
        <a:xfrm>
          <a:off x="8881487" y="88186"/>
          <a:ext cx="2421299" cy="1537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18452-CBB4-4FA8-913C-54D8326D897E}">
      <dsp:nvSpPr>
        <dsp:cNvPr id="0" name=""/>
        <dsp:cNvSpPr/>
      </dsp:nvSpPr>
      <dsp:spPr>
        <a:xfrm>
          <a:off x="9150520" y="343767"/>
          <a:ext cx="2421299" cy="1537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These paper are manufactured by KRPA</a:t>
          </a:r>
          <a:r>
            <a:rPr lang="cs-CZ" sz="1500" kern="1200"/>
            <a:t> paper s.r.o</a:t>
          </a:r>
          <a:r>
            <a:rPr lang="en-US" sz="1500" kern="1200"/>
            <a:t>.</a:t>
          </a:r>
        </a:p>
      </dsp:txBody>
      <dsp:txXfrm>
        <a:off x="9195553" y="388800"/>
        <a:ext cx="2331233" cy="1447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73DF4-7812-474E-9A08-B24C35A2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1261A7-85AC-43A6-8823-6A11A404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8E85ACC-0552-4C97-B1E3-13984D78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A878-1438-4529-99C3-C75F68E4F356}" type="datetimeFigureOut">
              <a:rPr lang="cs-CZ" smtClean="0"/>
              <a:t>26. 10. 2020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DBD4CD-17CC-4F15-85E8-A43BCF73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17CD155-D490-44AE-A32C-44199FA1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1AFF-28DD-42D0-8EFA-BD55C0FC07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173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2DCC5A-6C32-4174-A331-36026216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D061A0-0B8C-47DB-A73D-9F9428BC9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EF894CF-89A0-46F4-B80E-5E9EF70F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A878-1438-4529-99C3-C75F68E4F356}" type="datetimeFigureOut">
              <a:rPr lang="cs-CZ" smtClean="0"/>
              <a:t>26. 10. 2020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C5E5790-A314-4093-8210-4DAC58FF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D34E6C-AF59-4414-8CAB-DB32D4DB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1AFF-28DD-42D0-8EFA-BD55C0FC07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0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412A30C-306A-46B6-87F4-A2057DA1E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013DC91-4BAD-49F2-BE01-33F921121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FA4194-D7C6-47A8-90FB-25D3C162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A878-1438-4529-99C3-C75F68E4F356}" type="datetimeFigureOut">
              <a:rPr lang="cs-CZ" smtClean="0"/>
              <a:t>26. 10. 2020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7A0CBC-AEDF-42BA-9AA4-E3781E78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E5D56B6-F1EF-44DC-B012-56FF2E5E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1AFF-28DD-42D0-8EFA-BD55C0FC07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54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4E080B-C7AC-41BF-8FE5-0F4EBA5D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825D3D-A71B-41F9-88DC-232987DD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CE817F-7F8F-4FFD-9E17-8AC65108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A878-1438-4529-99C3-C75F68E4F356}" type="datetimeFigureOut">
              <a:rPr lang="cs-CZ" smtClean="0"/>
              <a:t>26. 10. 2020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CB5E0A-1B2F-41F0-A778-BE73C09D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06A6AB-3D79-4425-A5B9-11B1B6B7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1AFF-28DD-42D0-8EFA-BD55C0FC07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314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7F17C4-8FE5-4972-A39A-DDD80AA8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A682C12-2762-45C9-8D1D-1F26E4AA2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4881759-12D8-442A-87F2-7FEB2FF2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A878-1438-4529-99C3-C75F68E4F356}" type="datetimeFigureOut">
              <a:rPr lang="cs-CZ" smtClean="0"/>
              <a:t>26. 10. 2020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76E8F2-1A17-4365-AA69-09E2AA01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8E38F1A-DAC3-4F0A-83C4-B521A402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1AFF-28DD-42D0-8EFA-BD55C0FC07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1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C9BAD4-A75C-43FD-8738-EA876EA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551952-EB37-4EC9-8A00-A72A07B70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F806C6D-17C5-466E-9589-983955CE4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C0A7CA7-7587-4728-80EA-098C5EFC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A878-1438-4529-99C3-C75F68E4F356}" type="datetimeFigureOut">
              <a:rPr lang="cs-CZ" smtClean="0"/>
              <a:t>26. 10. 2020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B7504DF-18AD-45A9-9949-8B0BAE97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B071FAE-E4A6-43FC-AB58-776D2F64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1AFF-28DD-42D0-8EFA-BD55C0FC07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59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354BD6-1A78-4AC8-ACAE-73AF8B86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36569E7-9D67-4963-A9BC-34F88AF5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8871AAF-1D23-4818-826E-96946AD3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FE4F851-03D4-4ACF-9179-21739D4C9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1F63D07-8243-4E4E-A393-04DF7A463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7F1502C-7917-41C8-88B5-919DFBCA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A878-1438-4529-99C3-C75F68E4F356}" type="datetimeFigureOut">
              <a:rPr lang="cs-CZ" smtClean="0"/>
              <a:t>26. 10. 2020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8A0C352-59D7-4E8C-951F-71E604C3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27CBCDF-EB1A-48D8-9D2A-9EDD17AC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1AFF-28DD-42D0-8EFA-BD55C0FC07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27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F42626-89E1-4097-B59C-27041DC6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07DA762-7747-4FBD-A0E4-2333ABAF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A878-1438-4529-99C3-C75F68E4F356}" type="datetimeFigureOut">
              <a:rPr lang="cs-CZ" smtClean="0"/>
              <a:t>26. 10. 2020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EF6A51E-D3CF-47E1-A848-07E19F74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28C92CB-9CDD-4221-A6CD-A5E2D952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1AFF-28DD-42D0-8EFA-BD55C0FC07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088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1BF4872-AB59-4E25-97D1-45EBE1F1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A878-1438-4529-99C3-C75F68E4F356}" type="datetimeFigureOut">
              <a:rPr lang="cs-CZ" smtClean="0"/>
              <a:t>26. 10. 2020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7CF6BDD-A82A-4855-A4F3-1610129F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4956278-36C9-4BA4-A17C-8A49A5B0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1AFF-28DD-42D0-8EFA-BD55C0FC07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88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F1A4EA-1BF0-4F76-89CF-B90EFF2D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5B264A-8E0B-4B98-B1B5-C5CA00C0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6E440DA-360A-48D5-A001-9262C08A0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2044C6-A549-4704-9028-F72A924B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A878-1438-4529-99C3-C75F68E4F356}" type="datetimeFigureOut">
              <a:rPr lang="cs-CZ" smtClean="0"/>
              <a:t>26. 10. 2020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694B7A-F79B-414A-9893-0D6D3D08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B17F1FF-6CBE-4682-BB69-362F9AD9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1AFF-28DD-42D0-8EFA-BD55C0FC07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559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BBC2D0-E8A8-45B1-B4D7-5D2F6542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94B97E7-90FF-4AF0-9015-80CF7F6B7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E02535D-14F4-4D6B-AFD0-655771D16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73095D7-D82B-498D-91F5-390A9FEA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A878-1438-4529-99C3-C75F68E4F356}" type="datetimeFigureOut">
              <a:rPr lang="cs-CZ" smtClean="0"/>
              <a:t>26. 10. 2020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29B7C2-8093-48B4-8974-0E281760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4D27889-E191-46B5-9A8E-F8CBAB80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1AFF-28DD-42D0-8EFA-BD55C0FC07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21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95F0CF6-FA7E-4EC5-B46A-234B6358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DE9F1A-E4C5-44A0-9D8D-54533256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31ED2E-459F-4FA8-8806-60491BB22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9A878-1438-4529-99C3-C75F68E4F356}" type="datetimeFigureOut">
              <a:rPr lang="cs-CZ" smtClean="0"/>
              <a:t>26. 10. 2020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5F5A2F9-3708-4E54-BCB2-7BC097C46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E8205E-594C-40AD-BFEC-E0D289920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1AFF-28DD-42D0-8EFA-BD55C0FC07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454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20CE7C3-F74A-43F2-B868-188BDEEB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8000" dirty="0">
                <a:solidFill>
                  <a:schemeClr val="tx2"/>
                </a:solidFill>
              </a:rPr>
              <a:t>Zdeněk Horáček </a:t>
            </a:r>
          </a:p>
        </p:txBody>
      </p:sp>
    </p:spTree>
    <p:extLst>
      <p:ext uri="{BB962C8B-B14F-4D97-AF65-F5344CB8AC3E}">
        <p14:creationId xmlns:p14="http://schemas.microsoft.com/office/powerpoint/2010/main" val="201669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CAC34325-34E3-4632-A7A2-CE9932347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" b="990"/>
          <a:stretch/>
        </p:blipFill>
        <p:spPr>
          <a:xfrm>
            <a:off x="2024717" y="2278656"/>
            <a:ext cx="8142565" cy="4579344"/>
          </a:xfrm>
          <a:prstGeom prst="rect">
            <a:avLst/>
          </a:prstGeom>
        </p:spPr>
      </p:pic>
      <p:graphicFrame>
        <p:nvGraphicFramePr>
          <p:cNvPr id="12" name="Zástupný obsah 2">
            <a:extLst>
              <a:ext uri="{FF2B5EF4-FFF2-40B4-BE49-F238E27FC236}">
                <a16:creationId xmlns:a16="http://schemas.microsoft.com/office/drawing/2014/main" id="{04B7EF72-24EF-47D8-8242-0FE4117C2E61}"/>
              </a:ext>
            </a:extLst>
          </p:cNvPr>
          <p:cNvGraphicFramePr/>
          <p:nvPr/>
        </p:nvGraphicFramePr>
        <p:xfrm>
          <a:off x="424131" y="238883"/>
          <a:ext cx="11575211" cy="1969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97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306CD5D8-9584-40F1-9316-24D2B680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cs-CZ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tattoo sketch for my friend. The tattoo is designed for forearm. He really likes wolfs. The tattoo is created from photo and brushes in Adobe Photoshop.</a:t>
            </a:r>
            <a:endParaRPr lang="cs-CZ" sz="2000"/>
          </a:p>
        </p:txBody>
      </p:sp>
      <p:pic>
        <p:nvPicPr>
          <p:cNvPr id="5" name="Obrázek 4" descr="Obsah obrázku hledání, pes, stojící, pole&#10;&#10;Popis byl vytvořen automaticky">
            <a:extLst>
              <a:ext uri="{FF2B5EF4-FFF2-40B4-BE49-F238E27FC236}">
                <a16:creationId xmlns:a16="http://schemas.microsoft.com/office/drawing/2014/main" id="{64981435-4BDE-4CAB-8C0E-CE612AE6F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" r="313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EE62161E-EB62-4FA1-95A8-864F3469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cs-CZ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poster for international contest Posterheroes</a:t>
            </a:r>
            <a:br>
              <a:rPr lang="cs-CZ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</a:t>
            </a:r>
            <a:r>
              <a:rPr lang="cs-CZ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Integration</a:t>
            </a:r>
          </a:p>
          <a:p>
            <a:endParaRPr lang="cs-CZ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cs-CZ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can see an illustration of two different cultures. In the Integration is the biggest problem communication</a:t>
            </a:r>
            <a:r>
              <a:rPr lang="cs-CZ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therfore: Let´s fill the gap with words</a:t>
            </a:r>
            <a:endParaRPr lang="cs-CZ" sz="2000"/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4A65E259-D8D9-43D7-87F8-633406295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" r="339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CCD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2012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Širokoúhlá obrazovka</PresentationFormat>
  <Paragraphs>9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Zdenek Horacek</dc:creator>
  <cp:lastModifiedBy>Zdenek Horacek</cp:lastModifiedBy>
  <cp:revision>1</cp:revision>
  <dcterms:created xsi:type="dcterms:W3CDTF">2020-10-26T14:51:57Z</dcterms:created>
  <dcterms:modified xsi:type="dcterms:W3CDTF">2020-10-26T14:52:13Z</dcterms:modified>
</cp:coreProperties>
</file>