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15A4B0-3803-48F8-AB35-550246C863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1026828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960120" y="4464360"/>
            <a:ext cx="1026828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4A515E-06BB-4869-8ECA-1B1CF64540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1880" y="258768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960120" y="446436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21880" y="446436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432B37-A9D6-4CA5-B025-12FB5CB3F04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33062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431960" y="2587680"/>
            <a:ext cx="33062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904160" y="2587680"/>
            <a:ext cx="33062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960120" y="4464360"/>
            <a:ext cx="33062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431960" y="4464360"/>
            <a:ext cx="33062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904160" y="4464360"/>
            <a:ext cx="33062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01EBF8-77AF-4C89-9D24-9466637DC23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FE8A17-AAEB-4312-943E-B8C5FB5B85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960120" y="2587680"/>
            <a:ext cx="1026828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029E3E-FB37-446D-B956-B6A0150CDE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1026828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64D721-02AB-457E-A1F4-8A0CD56E44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501084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21880" y="2587680"/>
            <a:ext cx="501084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F6DB6B-5020-4557-B54D-7919E9A22E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24556C-4903-4AF2-AEE0-69F58182B8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960120" y="317880"/>
            <a:ext cx="10268280" cy="788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D61D1D-A4E8-423C-9BCB-294899F838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21880" y="2587680"/>
            <a:ext cx="501084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960120" y="446436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AB01EE-0A9B-4C59-983B-DAFA4D8479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960120" y="2587680"/>
            <a:ext cx="1026828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1859AC-3C74-4F55-84B6-9A58D6CA65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501084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21880" y="258768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21880" y="446436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57D672-5E49-4440-9125-A3BCA5804C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21880" y="258768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960120" y="4464360"/>
            <a:ext cx="1026828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83E30B-048F-425C-BB8E-33426511A3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1026828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960120" y="4464360"/>
            <a:ext cx="1026828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A0C8F8-0689-4CB6-809A-4420620CB5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21880" y="258768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960120" y="446436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21880" y="446436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BB7C79-356C-41AC-9231-A138FC4F1CE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33062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431960" y="2587680"/>
            <a:ext cx="33062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7904160" y="2587680"/>
            <a:ext cx="33062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960120" y="4464360"/>
            <a:ext cx="33062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431960" y="4464360"/>
            <a:ext cx="33062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7904160" y="4464360"/>
            <a:ext cx="33062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5FCB9D-302C-46DD-8F47-9730988D9D7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4635660-B530-4CFD-A62B-56B1482A0D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960120" y="2587680"/>
            <a:ext cx="1026828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2AE093C-3EB8-431A-8865-7479F7EF70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1026828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BECED1C-7A03-491C-A9BE-7FFB8B87D3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501084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21880" y="2587680"/>
            <a:ext cx="501084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2ACAC5C-43A0-41D9-8CB6-64BAC07360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ED4123F-7AD0-4A17-90DA-6DBF27F23A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1026828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4E2F20-8856-415D-8705-D4069A92CD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960120" y="317880"/>
            <a:ext cx="10268280" cy="788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97FDBC3-507F-4E6A-83C5-B1ABC8C34E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21880" y="2587680"/>
            <a:ext cx="501084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960120" y="446436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E51A9DE-D125-4F23-A245-49D09AC5BC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501084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21880" y="258768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21880" y="446436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00433A2-C20E-4E6C-B4E3-74C79A5331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21880" y="258768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960120" y="4464360"/>
            <a:ext cx="1026828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0C293A2-BDEF-41ED-A691-E478EE3509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1026828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960120" y="4464360"/>
            <a:ext cx="1026828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BFA67D1-CA68-48B7-88EA-2A34D4FB62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21880" y="258768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960120" y="446436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21880" y="446436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229A7CE-1FD7-4E1F-8E72-052801B9D2C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33062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431960" y="2587680"/>
            <a:ext cx="33062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7904160" y="2587680"/>
            <a:ext cx="33062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960120" y="4464360"/>
            <a:ext cx="33062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431960" y="4464360"/>
            <a:ext cx="33062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7904160" y="4464360"/>
            <a:ext cx="33062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27A4FE2-7A5D-4C9D-8EC6-B61B0F1A304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501084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21880" y="2587680"/>
            <a:ext cx="501084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6D1E25-6859-446D-BEED-8229463298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DC7FC3-7E3B-42EA-A50C-1AB0EA7C17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60120" y="317880"/>
            <a:ext cx="10268280" cy="788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C96A9A-471D-438B-A673-231CB5D289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21880" y="2587680"/>
            <a:ext cx="501084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960120" y="446436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BA0FD7-DCDB-4946-B279-37A65FA1E7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501084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21880" y="258768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21880" y="446436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4BA541-2162-4AF4-A3BD-52153E6365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21880" y="258768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960120" y="4464360"/>
            <a:ext cx="1026828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B9BC42-7BA8-4BD2-A256-112739D590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6;p1" hidden="1"/>
          <p:cNvSpPr/>
          <p:nvPr/>
        </p:nvSpPr>
        <p:spPr>
          <a:xfrm>
            <a:off x="0" y="0"/>
            <a:ext cx="12191760" cy="2264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3;p2"/>
          <p:cNvSpPr/>
          <p:nvPr/>
        </p:nvSpPr>
        <p:spPr>
          <a:xfrm>
            <a:off x="0" y="4206240"/>
            <a:ext cx="12191760" cy="2651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280" cy="3227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78000"/>
          </a:bodyPr>
          <a:p>
            <a:r>
              <a:rPr b="0" lang="ru-RU" sz="8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8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6903720" y="6356520"/>
            <a:ext cx="3236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960120" y="6356520"/>
            <a:ext cx="5504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0296000" y="6356520"/>
            <a:ext cx="932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Libre Franklin Medium"/>
                <a:ea typeface="Libre Franklin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9E9232AD-00F6-4CEC-844B-BD1ED209BD50}" type="slidenum">
              <a:rPr b="0" lang="ru-RU" sz="1200" spc="-1" strike="noStrike">
                <a:solidFill>
                  <a:srgbClr val="000000"/>
                </a:solidFill>
                <a:latin typeface="Libre Franklin Medium"/>
                <a:ea typeface="Libre Franklin Medium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6;p1"/>
          <p:cNvSpPr/>
          <p:nvPr/>
        </p:nvSpPr>
        <p:spPr>
          <a:xfrm>
            <a:off x="0" y="0"/>
            <a:ext cx="12191760" cy="2264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9000"/>
          </a:bodyPr>
          <a:p>
            <a:r>
              <a:rPr b="0" lang="ru-RU" sz="66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960120" y="2587680"/>
            <a:ext cx="10268280" cy="3593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6903720" y="6356520"/>
            <a:ext cx="3236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960120" y="6356520"/>
            <a:ext cx="5504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10296000" y="6356520"/>
            <a:ext cx="932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ffffff"/>
                </a:solidFill>
                <a:latin typeface="Libre Franklin Medium"/>
                <a:ea typeface="Libre Franklin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CBDC5C7C-BA74-4B48-A889-1FDC72BE874A}" type="slidenum">
              <a:rPr b="0" lang="ru-RU" sz="1200" spc="-1" strike="noStrike">
                <a:solidFill>
                  <a:srgbClr val="ffffff"/>
                </a:solidFill>
                <a:latin typeface="Libre Franklin Medium"/>
                <a:ea typeface="Libre Franklin Medium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26;p4"/>
          <p:cNvSpPr/>
          <p:nvPr/>
        </p:nvSpPr>
        <p:spPr>
          <a:xfrm>
            <a:off x="0" y="0"/>
            <a:ext cx="12191760" cy="2264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9000"/>
          </a:bodyPr>
          <a:p>
            <a:r>
              <a:rPr b="0" lang="ru-RU" sz="66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960120" y="2587680"/>
            <a:ext cx="10268280" cy="3593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7"/>
          </p:nvPr>
        </p:nvSpPr>
        <p:spPr>
          <a:xfrm>
            <a:off x="6903720" y="6356520"/>
            <a:ext cx="3236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ftr" idx="8"/>
          </p:nvPr>
        </p:nvSpPr>
        <p:spPr>
          <a:xfrm>
            <a:off x="960120" y="6356520"/>
            <a:ext cx="5504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sldNum" idx="9"/>
          </p:nvPr>
        </p:nvSpPr>
        <p:spPr>
          <a:xfrm>
            <a:off x="10296000" y="6356520"/>
            <a:ext cx="932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Libre Franklin Medium"/>
                <a:ea typeface="Libre Franklin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B5F5DE71-44AC-4F1B-951A-7448ADB9FDF3}" type="slidenum">
              <a:rPr b="0" lang="ru-RU" sz="1200" spc="-1" strike="noStrike">
                <a:solidFill>
                  <a:srgbClr val="000000"/>
                </a:solidFill>
                <a:latin typeface="Libre Franklin Medium"/>
                <a:ea typeface="Libre Franklin Medium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08;p1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Google Shape;109;p16" descr="Абстрактный акварельный рисунок в синих цветах на белом фоне"/>
          <p:cNvPicPr/>
          <p:nvPr/>
        </p:nvPicPr>
        <p:blipFill>
          <a:blip r:embed="rId1"/>
          <a:srcRect l="0" t="15605" r="-2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29" name="Google Shape;110;p16"/>
          <p:cNvSpPr/>
          <p:nvPr/>
        </p:nvSpPr>
        <p:spPr>
          <a:xfrm>
            <a:off x="0" y="1939320"/>
            <a:ext cx="6114600" cy="2297880"/>
          </a:xfrm>
          <a:prstGeom prst="rect">
            <a:avLst/>
          </a:prstGeom>
          <a:solidFill>
            <a:schemeClr val="dk1">
              <a:alpha val="9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960120" y="2100960"/>
            <a:ext cx="4669920" cy="1975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600" spc="-1" strike="noStrike">
                <a:solidFill>
                  <a:srgbClr val="ffffff"/>
                </a:solidFill>
                <a:latin typeface="Libre Franklin"/>
                <a:ea typeface="Libre Franklin"/>
              </a:rPr>
              <a:t>BRAIN MIRROR</a:t>
            </a:r>
            <a:endParaRPr b="0" lang="ru-RU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Google Shape;112;p16"/>
          <p:cNvSpPr/>
          <p:nvPr/>
        </p:nvSpPr>
        <p:spPr>
          <a:xfrm>
            <a:off x="0" y="4237920"/>
            <a:ext cx="6114600" cy="808920"/>
          </a:xfrm>
          <a:prstGeom prst="rect">
            <a:avLst/>
          </a:prstGeom>
          <a:solidFill>
            <a:schemeClr val="lt1">
              <a:alpha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960120" y="4372200"/>
            <a:ext cx="4669920" cy="53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43000"/>
          </a:bodyPr>
          <a:p>
            <a:pPr>
              <a:lnSpc>
                <a:spcPct val="101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Libre Franklin Medium"/>
                <a:ea typeface="Libre Franklin Medium"/>
              </a:rPr>
              <a:t>Мишин Пётр, Ножкин Андрей, Нгуен Хоа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1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Libre Franklin Medium"/>
                <a:ea typeface="Libre Franklin Medium"/>
              </a:rPr>
              <a:t>                               </a:t>
            </a:r>
            <a:r>
              <a:rPr b="0" lang="ru-RU" sz="2800" spc="-1" strike="noStrike">
                <a:solidFill>
                  <a:srgbClr val="000000"/>
                </a:solidFill>
                <a:latin typeface="Libre Franklin Medium"/>
                <a:ea typeface="Libre Franklin Medium"/>
              </a:rPr>
              <a:t>(10”Б”)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600" spc="-1" strike="noStrike">
                <a:solidFill>
                  <a:srgbClr val="ffffff"/>
                </a:solidFill>
                <a:latin typeface="Libre Franklin"/>
                <a:ea typeface="Libre Franklin"/>
              </a:rPr>
              <a:t>АКТУАЛЬНОСТЬ</a:t>
            </a:r>
            <a:endParaRPr b="0" lang="ru-RU" sz="6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Google Shape;157;p22" descr=""/>
          <p:cNvPicPr/>
          <p:nvPr/>
        </p:nvPicPr>
        <p:blipFill>
          <a:blip r:embed="rId1"/>
          <a:stretch/>
        </p:blipFill>
        <p:spPr>
          <a:xfrm>
            <a:off x="6402240" y="2550240"/>
            <a:ext cx="5555880" cy="3395520"/>
          </a:xfrm>
          <a:prstGeom prst="rect">
            <a:avLst/>
          </a:prstGeom>
          <a:ln w="0">
            <a:noFill/>
          </a:ln>
        </p:spPr>
      </p:pic>
      <p:sp>
        <p:nvSpPr>
          <p:cNvPr id="135" name="Google Shape;158;p22"/>
          <p:cNvSpPr/>
          <p:nvPr/>
        </p:nvSpPr>
        <p:spPr>
          <a:xfrm>
            <a:off x="197640" y="2314080"/>
            <a:ext cx="5709960" cy="377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Libre Franklin Medium"/>
                <a:ea typeface="Libre Franklin Medium"/>
              </a:rPr>
              <a:t>Интересный факт</a:t>
            </a:r>
            <a:r>
              <a:rPr b="0" lang="ru-RU" sz="2200" spc="-1" strike="noStrike">
                <a:solidFill>
                  <a:srgbClr val="000000"/>
                </a:solidFill>
                <a:latin typeface="Libre Franklin Medium"/>
                <a:ea typeface="Libre Franklin Medium"/>
              </a:rPr>
              <a:t>, что 20% людей опаздывает на работу потому что, не умеет рассчитывать свое время. А мы его будет только экономить! По нашим расчетам, "Умное зеркало" должно экономить примерно 30-40% времени обычного человека. Это может значительно уменьшить количество опозданий, а с нашей дальнейшей работой тем более.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КТО ЧЕМ ЗАНИМАЛСЯ?</a:t>
            </a:r>
            <a:endParaRPr b="0" lang="ru-RU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10268280" cy="3593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1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ru-RU" sz="2600" spc="-1" strike="noStrike">
                <a:solidFill>
                  <a:srgbClr val="ffffff"/>
                </a:solidFill>
                <a:latin typeface="Libre Franklin Medium"/>
                <a:ea typeface="Libre Franklin Medium"/>
              </a:rPr>
              <a:t>Андрей Ножкин - разработка модели и подбор комплектующих.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1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ru-RU" sz="2600" spc="-1" strike="noStrike">
                <a:solidFill>
                  <a:srgbClr val="ffffff"/>
                </a:solidFill>
                <a:latin typeface="Libre Franklin Medium"/>
                <a:ea typeface="Libre Franklin Medium"/>
              </a:rPr>
              <a:t>Пётр Мишин - основной код для работы устройства.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None/>
              <a:tabLst>
                <a:tab algn="l" pos="0"/>
              </a:tabLst>
            </a:pPr>
            <a:r>
              <a:rPr b="0" lang="ru-RU" sz="2600" spc="-1" strike="noStrike">
                <a:solidFill>
                  <a:srgbClr val="ffffff"/>
                </a:solidFill>
                <a:latin typeface="Libre Franklin Medium"/>
                <a:ea typeface="Libre Franklin Medium"/>
              </a:rPr>
              <a:t>Нгуен Хоа - написание текста и  создание презентации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000"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600" spc="-1" strike="noStrike">
                <a:solidFill>
                  <a:srgbClr val="ffffff"/>
                </a:solidFill>
                <a:latin typeface="Libre Franklin"/>
                <a:ea typeface="Libre Franklin"/>
              </a:rPr>
              <a:t>ВОЗМОЖНОСТИ ПРОЕКТА</a:t>
            </a:r>
            <a:endParaRPr b="0" lang="ru-RU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10268280" cy="3593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57200" indent="-457200">
              <a:lnSpc>
                <a:spcPct val="101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600" spc="-1" strike="noStrike">
                <a:solidFill>
                  <a:srgbClr val="000000"/>
                </a:solidFill>
                <a:latin typeface="Libre Franklin Medium"/>
                <a:ea typeface="Libre Franklin Medium"/>
              </a:rPr>
              <a:t>Наше зеркало обеспечит очень простое утро людям по всему миру. Зеркало оснащено дисплеем, который показывает: время в вашем городе, погоду (температуру и скорость ветра). Так же планируется развить дисплей для новых задач.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 marL="514440" indent="-349200">
              <a:lnSpc>
                <a:spcPct val="101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30;p19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Google Shape;131;p19"/>
          <p:cNvSpPr/>
          <p:nvPr/>
        </p:nvSpPr>
        <p:spPr>
          <a:xfrm>
            <a:off x="0" y="0"/>
            <a:ext cx="4656960" cy="68576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39120" y="643320"/>
            <a:ext cx="3833280" cy="5570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ЧТО МЫ СДЕЛАЛИ?</a:t>
            </a:r>
            <a:endParaRPr b="0" lang="ru-RU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275800" y="643320"/>
            <a:ext cx="6329160" cy="30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6000"/>
          </a:bodyPr>
          <a:p>
            <a:pPr>
              <a:lnSpc>
                <a:spcPct val="101000"/>
              </a:lnSpc>
              <a:buNone/>
              <a:tabLst>
                <a:tab algn="l" pos="0"/>
              </a:tabLst>
            </a:pPr>
            <a:r>
              <a:rPr b="0" lang="ru-RU" sz="2600" spc="-1" strike="noStrike">
                <a:solidFill>
                  <a:srgbClr val="ffffff"/>
                </a:solidFill>
                <a:latin typeface="Libre Franklin Medium"/>
                <a:ea typeface="Libre Franklin Medium"/>
              </a:rPr>
              <a:t>На самом деле сделали не так много как кажется. Сначала мы выбирали, что вообще нам сделать в этом зеркале такого, что нужно было обычным людям. Когда мы нашли такие вещи как время или же погода и в голову пришла идея. 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38;p20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Google Shape;139;p20"/>
          <p:cNvSpPr/>
          <p:nvPr/>
        </p:nvSpPr>
        <p:spPr>
          <a:xfrm>
            <a:off x="0" y="4592880"/>
            <a:ext cx="12191760" cy="2264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960120" y="5029200"/>
            <a:ext cx="10268280" cy="1327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600" spc="-1" strike="noStrike">
                <a:solidFill>
                  <a:srgbClr val="ffffff"/>
                </a:solidFill>
                <a:latin typeface="Libre Franklin"/>
                <a:ea typeface="Libre Franklin"/>
              </a:rPr>
              <a:t>ФОТОГРАФИЯ ЧЕГО?</a:t>
            </a:r>
            <a:endParaRPr b="0" lang="ru-RU" sz="6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Google Shape;141;p20" descr=""/>
          <p:cNvPicPr/>
          <p:nvPr/>
        </p:nvPicPr>
        <p:blipFill>
          <a:blip r:embed="rId1"/>
          <a:stretch/>
        </p:blipFill>
        <p:spPr>
          <a:xfrm>
            <a:off x="8435520" y="390600"/>
            <a:ext cx="3542400" cy="3945960"/>
          </a:xfrm>
          <a:prstGeom prst="rect">
            <a:avLst/>
          </a:prstGeom>
          <a:ln w="0">
            <a:noFill/>
          </a:ln>
        </p:spPr>
      </p:pic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960120" y="670320"/>
            <a:ext cx="7687080" cy="3557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1000"/>
              </a:lnSpc>
              <a:buNone/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Libre Franklin Medium"/>
                <a:ea typeface="Libre Franklin Medium"/>
              </a:rPr>
              <a:t>Вы видите деталь для нашего 'изделия'. Она держит наше зеркало и обеспечивает его питание. Это только малая часть того, что мы сделали и запланировали.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7;p21"/>
          <p:cNvSpPr/>
          <p:nvPr/>
        </p:nvSpPr>
        <p:spPr>
          <a:xfrm>
            <a:off x="0" y="4206240"/>
            <a:ext cx="12191760" cy="26514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Google Shape;148;p2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Google Shape;149;p21"/>
          <p:cNvSpPr/>
          <p:nvPr/>
        </p:nvSpPr>
        <p:spPr>
          <a:xfrm>
            <a:off x="0" y="0"/>
            <a:ext cx="12191760" cy="42058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280" cy="3227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6000"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8800" spc="-1" strike="noStrike">
                <a:solidFill>
                  <a:srgbClr val="ffffff"/>
                </a:solidFill>
                <a:latin typeface="Libre Franklin"/>
                <a:ea typeface="Libre Franklin"/>
              </a:rPr>
              <a:t>ПОЧЕМУ МЫ ДОЛЖНЫ ГОВОРИТЬ ДА?</a:t>
            </a:r>
            <a:endParaRPr b="0" lang="ru-RU" sz="8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Google Shape;151;p21"/>
          <p:cNvSpPr/>
          <p:nvPr/>
        </p:nvSpPr>
        <p:spPr>
          <a:xfrm>
            <a:off x="329400" y="4496760"/>
            <a:ext cx="11504880" cy="246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Libre Franklin Medium"/>
                <a:ea typeface="Libre Franklin Medium"/>
              </a:rPr>
              <a:t>Все очень просто. Наше зеркало очень хорошее по соотношению - цена/качество. Оно безумно удобное для любого человека, но особенно для того кто не умеет хорошо рассчитывать время. Вы когда будете смотреть в зеркало, сразу же получить все нужную для вас информацию</a:t>
            </a:r>
            <a:r>
              <a:rPr b="0" lang="ru-RU" sz="2600" spc="-1" strike="noStrike">
                <a:solidFill>
                  <a:srgbClr val="ffffff"/>
                </a:solidFill>
                <a:latin typeface="Libre Franklin Medium"/>
                <a:ea typeface="Libre Franklin Medium"/>
              </a:rPr>
              <a:t> о внешнем мире.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63;p23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Google Shape;164;p23"/>
          <p:cNvSpPr/>
          <p:nvPr/>
        </p:nvSpPr>
        <p:spPr>
          <a:xfrm>
            <a:off x="0" y="0"/>
            <a:ext cx="12191760" cy="2264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6000"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1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ЧТО ЖЕ ВЫ ДЕЛАЛИ ДАЛЬШЕ?</a:t>
            </a:r>
            <a:endParaRPr b="0" lang="ru-RU" sz="6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Google Shape;166;p23" descr=""/>
          <p:cNvPicPr/>
          <p:nvPr/>
        </p:nvPicPr>
        <p:blipFill>
          <a:blip r:embed="rId1"/>
          <a:stretch/>
        </p:blipFill>
        <p:spPr>
          <a:xfrm>
            <a:off x="0" y="2346480"/>
            <a:ext cx="7838280" cy="4511160"/>
          </a:xfrm>
          <a:prstGeom prst="rect">
            <a:avLst/>
          </a:prstGeom>
          <a:ln w="0">
            <a:noFill/>
          </a:ln>
        </p:spPr>
      </p:pic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481800" y="2498040"/>
            <a:ext cx="5324040" cy="4118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1000"/>
              </a:lnSpc>
              <a:buNone/>
              <a:tabLst>
                <a:tab algn="l" pos="0"/>
              </a:tabLst>
            </a:pPr>
            <a:r>
              <a:rPr b="0" lang="ru-RU" sz="2600" spc="-1" strike="noStrike">
                <a:solidFill>
                  <a:srgbClr val="ffffff"/>
                </a:solidFill>
                <a:latin typeface="Libre Franklin Medium"/>
                <a:ea typeface="Libre Franklin Medium"/>
              </a:rPr>
              <a:t>А дальше мы сделали код для парсинга сайта с погодой и временем. Этот код обеспечивает ВАМ, а точнее нашему изделию, доступ к данным (по типу погоды, которая нам так нужна). Ну это впрочем все, что вам нужно знать! 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72;p24"/>
          <p:cNvSpPr/>
          <p:nvPr/>
        </p:nvSpPr>
        <p:spPr>
          <a:xfrm>
            <a:off x="0" y="4206240"/>
            <a:ext cx="12191760" cy="26514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Google Shape;173;p2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Google Shape;174;p24"/>
          <p:cNvSpPr/>
          <p:nvPr/>
        </p:nvSpPr>
        <p:spPr>
          <a:xfrm>
            <a:off x="0" y="0"/>
            <a:ext cx="12191760" cy="42058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790920" y="2248920"/>
            <a:ext cx="10268280" cy="3227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4000"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8800" spc="-1" strike="noStrike">
                <a:solidFill>
                  <a:srgbClr val="ffffff"/>
                </a:solidFill>
                <a:latin typeface="Libre Franklin"/>
                <a:ea typeface="Libre Franklin"/>
              </a:rPr>
              <a:t>СПАСИБО ЗА ТО, ЧТО ПРОЧИТАЛИ ЭТО </a:t>
            </a:r>
            <a:r>
              <a:rPr b="0" lang="ru-RU" sz="88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ПРЕЗЕНТАЦИЮ!</a:t>
            </a:r>
            <a:endParaRPr b="0" lang="ru-RU" sz="8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2830"/>
      </a:dk2>
      <a:lt2>
        <a:srgbClr val="f1f3f0"/>
      </a:lt2>
      <a:accent1>
        <a:srgbClr val="a529e7"/>
      </a:accent1>
      <a:accent2>
        <a:srgbClr val="5830d9"/>
      </a:accent2>
      <a:accent3>
        <a:srgbClr val="294be7"/>
      </a:accent3>
      <a:accent4>
        <a:srgbClr val="1788d5"/>
      </a:accent4>
      <a:accent5>
        <a:srgbClr val="22bfbd"/>
      </a:accent5>
      <a:accent6>
        <a:srgbClr val="16c67a"/>
      </a:accent6>
      <a:hlink>
        <a:srgbClr val="3897a8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2830"/>
      </a:dk2>
      <a:lt2>
        <a:srgbClr val="f1f3f0"/>
      </a:lt2>
      <a:accent1>
        <a:srgbClr val="a529e7"/>
      </a:accent1>
      <a:accent2>
        <a:srgbClr val="5830d9"/>
      </a:accent2>
      <a:accent3>
        <a:srgbClr val="294be7"/>
      </a:accent3>
      <a:accent4>
        <a:srgbClr val="1788d5"/>
      </a:accent4>
      <a:accent5>
        <a:srgbClr val="22bfbd"/>
      </a:accent5>
      <a:accent6>
        <a:srgbClr val="16c67a"/>
      </a:accent6>
      <a:hlink>
        <a:srgbClr val="3897a8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2830"/>
      </a:dk2>
      <a:lt2>
        <a:srgbClr val="f1f3f0"/>
      </a:lt2>
      <a:accent1>
        <a:srgbClr val="a529e7"/>
      </a:accent1>
      <a:accent2>
        <a:srgbClr val="5830d9"/>
      </a:accent2>
      <a:accent3>
        <a:srgbClr val="294be7"/>
      </a:accent3>
      <a:accent4>
        <a:srgbClr val="1788d5"/>
      </a:accent4>
      <a:accent5>
        <a:srgbClr val="22bfbd"/>
      </a:accent5>
      <a:accent6>
        <a:srgbClr val="16c67a"/>
      </a:accent6>
      <a:hlink>
        <a:srgbClr val="3897a8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LibreOffice/7.3.3.2$Linux_X86_64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2023-05-15T13:02:10Z</dcterms:modified>
  <cp:revision>1</cp:revision>
  <dc:subject/>
  <dc:title/>
</cp:coreProperties>
</file>