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12192000" cy="6858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Libre Franklin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regular.fntdata"/><Relationship Id="rId11" Type="http://schemas.openxmlformats.org/officeDocument/2006/relationships/slide" Target="slides/slide5.xml"/><Relationship Id="rId22" Type="http://schemas.openxmlformats.org/officeDocument/2006/relationships/font" Target="fonts/LibreFranklinMedium-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ibreFranklin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33127f2e7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33127f2e7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Libre Franklin"/>
              <a:buNone/>
              <a:defRPr sz="8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60120" y="4526280"/>
            <a:ext cx="10268712" cy="150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5183188" y="2591850"/>
            <a:ext cx="6045644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960120" y="2591850"/>
            <a:ext cx="3811905" cy="327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>
            <p:ph idx="2" type="pic"/>
          </p:nvPr>
        </p:nvSpPr>
        <p:spPr>
          <a:xfrm>
            <a:off x="0" y="2267712"/>
            <a:ext cx="6571469" cy="459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235971" y="2587752"/>
            <a:ext cx="3992856" cy="35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4297680" y="-749808"/>
            <a:ext cx="3593592" cy="1026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 rot="5400000">
            <a:off x="6723538" y="1671668"/>
            <a:ext cx="5533495" cy="3477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945716" y="657872"/>
            <a:ext cx="5533496" cy="550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7617898" y="6356350"/>
            <a:ext cx="2522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Libre Franklin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960120" y="4526280"/>
            <a:ext cx="10268712" cy="150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960120" y="2587752"/>
            <a:ext cx="481584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412992" y="2583371"/>
            <a:ext cx="481584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60121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960120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6409944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6409944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60120" y="6356350"/>
            <a:ext cx="55046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Абстрактный акварельный рисунок в синих цветах на белом фоне" id="109" name="Google Shape;109;p16"/>
          <p:cNvPicPr preferRelativeResize="0"/>
          <p:nvPr/>
        </p:nvPicPr>
        <p:blipFill rotWithShape="1">
          <a:blip r:embed="rId3">
            <a:alphaModFix/>
          </a:blip>
          <a:srcRect b="-1" l="0" r="-1" t="156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0" y="1939444"/>
            <a:ext cx="6114985" cy="229832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1" name="Google Shape;111;p16"/>
          <p:cNvSpPr txBox="1"/>
          <p:nvPr>
            <p:ph type="ctrTitle"/>
          </p:nvPr>
        </p:nvSpPr>
        <p:spPr>
          <a:xfrm>
            <a:off x="960119" y="2100845"/>
            <a:ext cx="4670234" cy="197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ru-RU" sz="6600"/>
              <a:t>BRAIN MIRROR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" y="4237771"/>
            <a:ext cx="6114981" cy="80935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960119" y="4372379"/>
            <a:ext cx="4670233" cy="540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Мишин Пётр, Ножкин Андрей, Нгуен Хоа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                               (10”Б”)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960120" y="317814"/>
            <a:ext cx="10268700" cy="17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КТО ЧЕМ ЗАНИМАЛСЯ?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60120" y="2587752"/>
            <a:ext cx="102687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-RU"/>
              <a:t>Андрей Ножкин - разработка модели и подбор комплектующих.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-RU"/>
              <a:t>Пётр Мишин - основной код для работы устройства.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ru-RU"/>
              <a:t>Нгуен Хоа - написание текста и  создание презентации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ru-RU"/>
              <a:t>ВОЗМОЖНОСТИ ПРОЕКТА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/>
              <a:t>Наше зеркало обеспечит очень простое утро людям по всему миру. Зеркало оснащено дисплеем, который показывает: время в вашем городе, погоду (температуру и скорость ветра). Так же планируется развить дисплей для новых задач.</a:t>
            </a:r>
            <a:endParaRPr/>
          </a:p>
          <a:p>
            <a:pPr indent="-349250" lvl="0" marL="51435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39232" y="643467"/>
            <a:ext cx="3833481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</a:pPr>
            <a:r>
              <a:rPr lang="ru-RU"/>
              <a:t>ЧТО МЫ СДЕЛАЛИ?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275731" y="643467"/>
            <a:ext cx="6329396" cy="3078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ru-RU">
                <a:solidFill>
                  <a:schemeClr val="lt1"/>
                </a:solidFill>
              </a:rPr>
              <a:t>На самом деле сделали не так много как кажется. Сначала мы выбирали, что вообще нам сделать в этом зеркале такого, что нужно было обычным людям. Когда мы нашли такие вещи как время или же погода и в голову пришла идея.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960120" y="5029200"/>
            <a:ext cx="10268712" cy="1327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ru-RU"/>
              <a:t>ФОТОГРАФИЯ ЧЕГО?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446" y="390515"/>
            <a:ext cx="3542829" cy="39462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960120" y="670240"/>
            <a:ext cx="7687526" cy="3558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ru-RU"/>
              <a:t>Вы видите деталь для нашего 'изделия'. Она держит наше зеркало и обеспечивает его питание. Это только малая часть того, что мы сделали и запланировали.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ru-RU" sz="8800"/>
              <a:t>ПОЧЕМУ МЫ ДОЛЖНЫ ГОВОРИТЬ ДА?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29257" y="4496739"/>
            <a:ext cx="1150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Все очень просто. Наше зеркало очень хорошее по соотношению - цена/качество. Оно безумно удобное для любого человека, но особенно для того кто не умеет хорошо рассчитывать время. Вы когда будете смотреть в зеркало, сразу же получить все нужную для вас информацию</a:t>
            </a:r>
            <a:r>
              <a:rPr b="0" i="0" lang="ru-RU" sz="2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о внешнем мире.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ru-RU"/>
              <a:t>МОЖЕТ ХОТЯ БЫ ЗАКРЕПИТЕ ЧЕМ-ТО ВАШУ ИДЕЮ?</a:t>
            </a:r>
            <a:endParaRPr/>
          </a:p>
        </p:txBody>
      </p:sp>
      <p:pic>
        <p:nvPicPr>
          <p:cNvPr id="157" name="Google Shape;15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074" y="2550122"/>
            <a:ext cx="5556062" cy="339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197556" y="2314222"/>
            <a:ext cx="5710296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Конечно закрепим! Вот вам доказательство того, что 20% людей опаздывает на работу потому что, не умеет рассчитывать свое время. А мы его будет только экономить! По нашим расчетам, "Умное зеркало" должно экономить примерно 30-40% времени обычного человека. Это может значительно уменьшить количество опаздываний, а с нашей дальнейшей работой тем более.</a:t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Libre Franklin"/>
              <a:buNone/>
            </a:pPr>
            <a:r>
              <a:rPr lang="ru-RU" sz="6100"/>
              <a:t>ЧТО ЖЕ ВЫ ДЕЛАЛИ ДАЛЬШЕ?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2346575"/>
            <a:ext cx="7838574" cy="4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6481825" y="2498200"/>
            <a:ext cx="5324400" cy="4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 дальше мы сделали код для парсинга сайта с погодой и временем. Этот код обеспечивает ВАМ, а точнее нашему изделию, доступ к данным (по типу погоды, которая нам так нужна). Ну это впрочем все, что вам нужно знать!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790787" y="2248747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ru-RU" sz="8800"/>
              <a:t>СПАСИБО ЗА ТО, ЧТО ПРОЧИТАЛИ ЭТО </a:t>
            </a:r>
            <a:r>
              <a:rPr lang="ru-RU" sz="8800">
                <a:solidFill>
                  <a:schemeClr val="dk1"/>
                </a:solidFill>
              </a:rPr>
              <a:t>ПРЕЗЕНТАЦИЮ!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