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523C8-593C-45CC-ACCB-439284FC49C0}" v="1649" dt="2023-02-28T19:55:17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8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9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6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4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81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560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2/28/2023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Абстрактный акварельный рисунок в синих цветах на белом фоне">
            <a:extLst>
              <a:ext uri="{FF2B5EF4-FFF2-40B4-BE49-F238E27FC236}">
                <a16:creationId xmlns:a16="http://schemas.microsoft.com/office/drawing/2014/main" id="{CE02D650-9E5F-8647-0EBD-04B75F6A2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ru-RU" sz="6600" dirty="0" err="1"/>
              <a:t>BraIn</a:t>
            </a:r>
            <a:r>
              <a:rPr lang="ru-RU" sz="6600" dirty="0"/>
              <a:t> </a:t>
            </a:r>
            <a:r>
              <a:rPr lang="ru-RU" sz="6600" dirty="0" err="1"/>
              <a:t>mirror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 fontScale="32500" lnSpcReduction="20000"/>
          </a:bodyPr>
          <a:lstStyle/>
          <a:p>
            <a:pPr algn="l"/>
            <a:r>
              <a:rPr lang="ru-RU" sz="2800" dirty="0"/>
              <a:t>Мишин Пётр, </a:t>
            </a:r>
            <a:r>
              <a:rPr lang="ru-RU" sz="2800" dirty="0" err="1"/>
              <a:t>Ножкин</a:t>
            </a:r>
            <a:r>
              <a:rPr lang="ru-RU" sz="2800" dirty="0"/>
              <a:t> Андрей, Нгуен </a:t>
            </a:r>
            <a:r>
              <a:rPr lang="ru-RU" sz="2800" dirty="0" err="1"/>
              <a:t>Хоа</a:t>
            </a:r>
            <a:endParaRPr lang="ru-RU" dirty="0" err="1"/>
          </a:p>
          <a:p>
            <a:pPr algn="l"/>
            <a:r>
              <a:rPr lang="ru-RU" sz="2800" dirty="0"/>
              <a:t>                               (10б)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B87B2-0496-7D02-E085-4BBE6314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B271C-EEAB-775D-C200-95BEF461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ru-RU" dirty="0"/>
              <a:t>Наше зеркало обеспечит очень простое утро людям по всему миру. Зеркало оснащено дисплеем, который показывает: время в вашем городе, погоду (температуру и скорость ветра). Так же планируется развить дисплей для новых задач.</a:t>
            </a:r>
          </a:p>
          <a:p>
            <a:pPr marL="514350" indent="-514350"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46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75A9C-DE0D-5CE4-18BE-167DA433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32" y="643467"/>
            <a:ext cx="3833481" cy="5571066"/>
          </a:xfrm>
        </p:spPr>
        <p:txBody>
          <a:bodyPr>
            <a:normAutofit/>
          </a:bodyPr>
          <a:lstStyle/>
          <a:p>
            <a:r>
              <a:rPr lang="ru-RU" dirty="0"/>
              <a:t>Что мы сделали?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9B2660A-622A-C9D0-3298-6C83A59B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40" y="2438930"/>
            <a:ext cx="3542829" cy="394628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7D6FE4D-B2D4-BC9E-DC29-2CFAAFD6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732" y="643467"/>
            <a:ext cx="6329396" cy="3078103"/>
          </a:xfrm>
        </p:spPr>
        <p:txBody>
          <a:bodyPr anchor="ctr">
            <a:normAutofit/>
          </a:bodyPr>
          <a:lstStyle/>
          <a:p>
            <a:r>
              <a:rPr lang="ru-RU" dirty="0"/>
              <a:t>На самом деле сделали не так много как кажется. Сначала мы выбирали, что вообще нам сделать в этом зеркале такого, что нужно было обычным людям. Когда </a:t>
            </a:r>
            <a:r>
              <a:rPr lang="ru-RU" dirty="0">
                <a:solidFill>
                  <a:schemeClr val="bg1"/>
                </a:solidFill>
              </a:rPr>
              <a:t>мы нашли такие вещи</a:t>
            </a:r>
            <a:r>
              <a:rPr lang="ru-RU" dirty="0"/>
              <a:t> как время или же </a:t>
            </a:r>
            <a:r>
              <a:rPr lang="ru-RU" dirty="0">
                <a:solidFill>
                  <a:schemeClr val="bg1"/>
                </a:solidFill>
              </a:rPr>
              <a:t>погода и в голову приш</a:t>
            </a:r>
            <a:r>
              <a:rPr lang="ru-RU" dirty="0"/>
              <a:t>ла идея. </a:t>
            </a:r>
          </a:p>
        </p:txBody>
      </p:sp>
    </p:spTree>
    <p:extLst>
      <p:ext uri="{BB962C8B-B14F-4D97-AF65-F5344CB8AC3E}">
        <p14:creationId xmlns:p14="http://schemas.microsoft.com/office/powerpoint/2010/main" val="437058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E9831-A763-CBB1-70EB-CC395CB4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r>
              <a:rPr lang="ru-RU" dirty="0"/>
              <a:t>Фотография чего?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DBFEE-6D6C-A8B7-CEB5-26CBBDC7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670241"/>
            <a:ext cx="10268712" cy="3558049"/>
          </a:xfrm>
        </p:spPr>
        <p:txBody>
          <a:bodyPr anchor="ctr">
            <a:normAutofit/>
          </a:bodyPr>
          <a:lstStyle/>
          <a:p>
            <a:r>
              <a:rPr lang="ru-RU" dirty="0"/>
              <a:t>Только что вы видели деталь для нашего 'изделия'. Данная деталь держит наше зеркало ну и обеспечивает его питание. Это только малая часть того, что мы сделали и запланировали.</a:t>
            </a:r>
          </a:p>
        </p:txBody>
      </p:sp>
    </p:spTree>
    <p:extLst>
      <p:ext uri="{BB962C8B-B14F-4D97-AF65-F5344CB8AC3E}">
        <p14:creationId xmlns:p14="http://schemas.microsoft.com/office/powerpoint/2010/main" val="34789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2BB34-1326-8220-E455-544FA55E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800" dirty="0" err="1"/>
              <a:t>Почему</a:t>
            </a:r>
            <a:r>
              <a:rPr lang="en-US" sz="8800" dirty="0"/>
              <a:t> </a:t>
            </a:r>
            <a:r>
              <a:rPr lang="en-US" sz="8800" dirty="0" err="1"/>
              <a:t>мы</a:t>
            </a:r>
            <a:r>
              <a:rPr lang="en-US" sz="8800" dirty="0"/>
              <a:t> </a:t>
            </a:r>
            <a:r>
              <a:rPr lang="en-US" sz="8800" dirty="0" err="1"/>
              <a:t>должны</a:t>
            </a:r>
            <a:r>
              <a:rPr lang="en-US" sz="8800" dirty="0"/>
              <a:t> </a:t>
            </a:r>
            <a:r>
              <a:rPr lang="en-US" sz="8800" dirty="0" err="1"/>
              <a:t>говорить</a:t>
            </a:r>
            <a:r>
              <a:rPr lang="en-US" sz="8800" dirty="0"/>
              <a:t> </a:t>
            </a:r>
            <a:r>
              <a:rPr lang="en-US" sz="8800" dirty="0" err="1"/>
              <a:t>да</a:t>
            </a:r>
            <a:r>
              <a:rPr lang="en-US" sz="88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C8D76-C552-598D-FFFF-55659100DA4E}"/>
              </a:ext>
            </a:extLst>
          </p:cNvPr>
          <p:cNvSpPr txBox="1"/>
          <p:nvPr/>
        </p:nvSpPr>
        <p:spPr>
          <a:xfrm>
            <a:off x="329258" y="4496740"/>
            <a:ext cx="11505259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600" dirty="0"/>
              <a:t>Все очень просто. Наше зеркало очень хорошее по соотношению - цена/качество. Оно безумно удобное для любого человека, но особенно для того кто не умеет хорошо рассчитывать время. Вы когда будете смотреть в зеркало, сразу же получить все нужную для вас информацию о внешнем мире.</a:t>
            </a:r>
          </a:p>
        </p:txBody>
      </p:sp>
    </p:spTree>
    <p:extLst>
      <p:ext uri="{BB962C8B-B14F-4D97-AF65-F5344CB8AC3E}">
        <p14:creationId xmlns:p14="http://schemas.microsoft.com/office/powerpoint/2010/main" val="107956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68682-2E5A-13C1-0D77-E4D69D38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Может хотя бы закрепите чем-то вашу идею?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C7B0F60-16FD-32F9-014C-73B2FE476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074" y="2550122"/>
            <a:ext cx="5556062" cy="33960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1131C-1C5B-6C67-B0EA-279EDFCFDC35}"/>
              </a:ext>
            </a:extLst>
          </p:cNvPr>
          <p:cNvSpPr txBox="1"/>
          <p:nvPr/>
        </p:nvSpPr>
        <p:spPr>
          <a:xfrm>
            <a:off x="197556" y="2314222"/>
            <a:ext cx="5710296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600" dirty="0"/>
              <a:t>Конечно закрепим! Вот вам доказательство того, что 20% людей опаздывает на работу потому что, не умеет рассчитывать свое время. А мы его будет только экономить! По нашим расчетам, "Умное зеркало" должно экономить примерно 30-40% времени обычного человека. Это может значительно уменьшить количество опаздываний, а с нашей дальнейшей работой тем более.</a:t>
            </a:r>
          </a:p>
        </p:txBody>
      </p:sp>
    </p:spTree>
    <p:extLst>
      <p:ext uri="{BB962C8B-B14F-4D97-AF65-F5344CB8AC3E}">
        <p14:creationId xmlns:p14="http://schemas.microsoft.com/office/powerpoint/2010/main" val="365762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9C002-9B0D-890F-6E65-ADDB4C39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6100"/>
              <a:t>Что же вы делали дальше?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79599-3A96-F69E-0DB6-92C211E3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ru-RU" dirty="0"/>
              <a:t>А дальше мы сделали код для </a:t>
            </a:r>
            <a:r>
              <a:rPr lang="ru-RU" dirty="0" err="1"/>
              <a:t>парсинга</a:t>
            </a:r>
            <a:r>
              <a:rPr lang="ru-RU" dirty="0"/>
              <a:t> сайта с погодой и временем. Этот код обеспечивает ВАМ, а точнее нашему изделию, доступ к данным (по типу погоды, которая нам так нужна). Ну это в прочем все, что вам нужно знать!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9E030F-F230-17CD-007F-41BFA5A5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55" y="4386278"/>
            <a:ext cx="7268162" cy="24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7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7C4FB-5F2A-2B14-81DD-9FDA552E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87" y="2248747"/>
            <a:ext cx="10268712" cy="3227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800" dirty="0" err="1"/>
              <a:t>Спасибо</a:t>
            </a:r>
            <a:r>
              <a:rPr lang="en-US" sz="8800" dirty="0"/>
              <a:t> </a:t>
            </a:r>
            <a:r>
              <a:rPr lang="en-US" sz="8800" dirty="0" err="1"/>
              <a:t>за</a:t>
            </a:r>
            <a:r>
              <a:rPr lang="en-US" sz="8800" dirty="0"/>
              <a:t> </a:t>
            </a:r>
            <a:r>
              <a:rPr lang="en-US" sz="8800" dirty="0" err="1"/>
              <a:t>то</a:t>
            </a:r>
            <a:r>
              <a:rPr lang="en-US" sz="8800" dirty="0"/>
              <a:t>, </a:t>
            </a:r>
            <a:r>
              <a:rPr lang="en-US" sz="8800" dirty="0" err="1"/>
              <a:t>что</a:t>
            </a:r>
            <a:r>
              <a:rPr lang="en-US" sz="8800" dirty="0"/>
              <a:t> </a:t>
            </a:r>
            <a:r>
              <a:rPr lang="en-US" sz="8800" dirty="0" err="1"/>
              <a:t>прочитали</a:t>
            </a:r>
            <a:r>
              <a:rPr lang="en-US" sz="8800" dirty="0"/>
              <a:t> </a:t>
            </a:r>
            <a:r>
              <a:rPr lang="en-US" sz="8800" dirty="0" err="1"/>
              <a:t>это</a:t>
            </a:r>
            <a:r>
              <a:rPr lang="en-US" sz="8800" dirty="0"/>
              <a:t> </a:t>
            </a:r>
            <a:r>
              <a:rPr lang="en-US" sz="8800" dirty="0" err="1">
                <a:solidFill>
                  <a:schemeClr val="tx1"/>
                </a:solidFill>
              </a:rPr>
              <a:t>презентацию</a:t>
            </a:r>
            <a:r>
              <a:rPr lang="en-US" sz="88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437585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JuxtaposeVTI</vt:lpstr>
      <vt:lpstr>BraIn mirror</vt:lpstr>
      <vt:lpstr>Возможности проекта</vt:lpstr>
      <vt:lpstr>Что мы сделали?</vt:lpstr>
      <vt:lpstr>Фотография чего?</vt:lpstr>
      <vt:lpstr>Почему мы должны говорить да?</vt:lpstr>
      <vt:lpstr>Может хотя бы закрепите чем-то вашу идею?</vt:lpstr>
      <vt:lpstr>Что же вы делали дальше?</vt:lpstr>
      <vt:lpstr>Спасибо за то, что прочитали это презентацию!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178</cp:revision>
  <dcterms:created xsi:type="dcterms:W3CDTF">2023-02-28T19:22:29Z</dcterms:created>
  <dcterms:modified xsi:type="dcterms:W3CDTF">2023-02-28T19:55:44Z</dcterms:modified>
</cp:coreProperties>
</file>