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 hidden="0"/>
          <p:cNvSpPr/>
          <p:nvPr isPhoto="0" userDrawn="0"/>
        </p:nvSpPr>
        <p:spPr bwMode="auto"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960120" y="4526280"/>
            <a:ext cx="10268712" cy="1508759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" name="Date Placeholder 10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12" name="Footer Placeholder 11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 hidden="0"/>
          <p:cNvSpPr/>
          <p:nvPr isPhoto="0" userDrawn="0"/>
        </p:nvSpPr>
        <p:spPr bwMode="auto"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hidden="0"/>
          <p:cNvSpPr/>
          <p:nvPr isPhoto="0" userDrawn="0"/>
        </p:nvSpPr>
        <p:spPr bwMode="auto"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Date Placeholder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960120" y="2587752"/>
            <a:ext cx="4815840" cy="359359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412992" y="2583371"/>
            <a:ext cx="4815840" cy="359359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Date Placeholder 1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13" name="Footer Placeholder 1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960120" y="3594538"/>
            <a:ext cx="4818888" cy="258680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409944" y="3594538"/>
            <a:ext cx="4818888" cy="258680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11" name="Footer Placeholder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  <p:sp>
        <p:nvSpPr>
          <p:cNvPr id="13" name="Title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6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Date Placeholder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9" name="Footer Placeholder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  <p:sp>
        <p:nvSpPr>
          <p:cNvPr id="11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0" y="2267712"/>
            <a:ext cx="6571469" cy="4590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Date Placeholder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/>
          </a:p>
        </p:txBody>
      </p:sp>
      <p:sp>
        <p:nvSpPr>
          <p:cNvPr id="9" name="Footer Placeholder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hidden="0"/>
          <p:cNvSpPr/>
          <p:nvPr isPhoto="0" userDrawn="0"/>
        </p:nvSpPr>
        <p:spPr bwMode="auto"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A37D6D71-8B28-4ED6-B932-04B197003D23}" type="datetimeFigureOut">
              <a:rPr lang="en-US"/>
              <a:t/>
            </a:fld>
            <a:endParaRPr lang="en-US" spc="50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960120" y="6356350"/>
            <a:ext cx="5504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spc="50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fld id="{F97E8200-1950-409B-82E7-99938E7AE35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6600" cap="all" spc="12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01000"/>
        </a:lnSpc>
        <a:spcBef>
          <a:spcPts val="700"/>
        </a:spcBef>
        <a:spcAft>
          <a:spcPts val="700"/>
        </a:spcAft>
        <a:buFont typeface="Arial"/>
        <a:buNone/>
        <a:defRPr sz="2600" spc="5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>
        <a:lnSpc>
          <a:spcPct val="101000"/>
        </a:lnSpc>
        <a:spcBef>
          <a:spcPts val="400"/>
        </a:spcBef>
        <a:spcAft>
          <a:spcPts val="400"/>
        </a:spcAft>
        <a:buClrTx/>
        <a:buFont typeface="Wingdings"/>
        <a:buChar char="§"/>
        <a:defRPr sz="2300" spc="5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>
        <a:lnSpc>
          <a:spcPct val="101000"/>
        </a:lnSpc>
        <a:spcBef>
          <a:spcPts val="400"/>
        </a:spcBef>
        <a:spcAft>
          <a:spcPts val="400"/>
        </a:spcAft>
        <a:buFont typeface="Arial"/>
        <a:buNone/>
        <a:defRPr sz="1800" b="1" spc="5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>
        <a:lnSpc>
          <a:spcPct val="101000"/>
        </a:lnSpc>
        <a:spcBef>
          <a:spcPts val="400"/>
        </a:spcBef>
        <a:spcAft>
          <a:spcPts val="400"/>
        </a:spcAft>
        <a:buClrTx/>
        <a:buFont typeface="Wingdings"/>
        <a:buChar char="§"/>
        <a:defRPr sz="1800" spc="5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>
        <a:lnSpc>
          <a:spcPct val="101000"/>
        </a:lnSpc>
        <a:spcBef>
          <a:spcPts val="400"/>
        </a:spcBef>
        <a:spcAft>
          <a:spcPts val="400"/>
        </a:spcAft>
        <a:buFont typeface="Arial"/>
        <a:buNone/>
        <a:defRPr sz="1800" b="1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 descr="Абстрактный акварельный рисунок в синих цветах на белом фоне" hidden="0"/>
          <p:cNvPicPr>
            <a:picLocks noChangeAspect="1"/>
          </p:cNvPicPr>
          <p:nvPr isPhoto="0" userDrawn="0"/>
        </p:nvPicPr>
        <p:blipFill>
          <a:blip r:embed="rId2"/>
          <a:srcRect l="0" t="15605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1939444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60119" y="2100845"/>
            <a:ext cx="4670234" cy="1975526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ru-RU" sz="6600"/>
              <a:t>BraIn</a:t>
            </a:r>
            <a:r>
              <a:rPr lang="ru-RU" sz="6600"/>
              <a:t> </a:t>
            </a:r>
            <a:r>
              <a:rPr lang="ru-RU" sz="6600"/>
              <a:t>mirror</a:t>
            </a:r>
            <a:endParaRPr/>
          </a:p>
        </p:txBody>
      </p:sp>
      <p:sp>
        <p:nvSpPr>
          <p:cNvPr id="13" name="Rectangle 12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2" y="4237771"/>
            <a:ext cx="6114981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960119" y="4372379"/>
            <a:ext cx="4670233" cy="540135"/>
          </a:xfrm>
        </p:spPr>
        <p:txBody>
          <a:bodyPr anchor="ctr">
            <a:normAutofit fontScale="32500" lnSpcReduction="20000"/>
          </a:bodyPr>
          <a:lstStyle/>
          <a:p>
            <a:pPr algn="l">
              <a:defRPr/>
            </a:pPr>
            <a:r>
              <a:rPr lang="ru-RU" sz="2800"/>
              <a:t>Мишин Пётр, </a:t>
            </a:r>
            <a:r>
              <a:rPr lang="ru-RU" sz="2800"/>
              <a:t>Ножкин</a:t>
            </a:r>
            <a:r>
              <a:rPr lang="ru-RU" sz="2800"/>
              <a:t> Андрей, Нгуен </a:t>
            </a:r>
            <a:r>
              <a:rPr lang="ru-RU" sz="2800"/>
              <a:t>Хоа</a:t>
            </a:r>
            <a:endParaRPr lang="ru-RU"/>
          </a:p>
          <a:p>
            <a:pPr algn="l">
              <a:defRPr/>
            </a:pPr>
            <a:r>
              <a:rPr lang="ru-RU" sz="2800"/>
              <a:t>                               (10б)</a:t>
            </a: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Возможности проекта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  <a:defRPr/>
            </a:pPr>
            <a:r>
              <a:rPr lang="ru-RU"/>
              <a:t>Наше зеркало обеспечит очень простое утро людям по всему миру. Зеркало оснащено дисплеем, который показывает: время в вашем городе, погоду (температуру и скорость ветра). Так же планируется развить дисплей для новых задач.</a:t>
            </a:r>
            <a:endParaRPr/>
          </a:p>
          <a:p>
            <a:pPr marL="514350" indent="-514350">
              <a:buChar char="•"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39232" y="643467"/>
            <a:ext cx="3833481" cy="55710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Что мы сделали?</a:t>
            </a:r>
            <a:endParaRPr/>
          </a:p>
        </p:txBody>
      </p:sp>
      <p:pic>
        <p:nvPicPr>
          <p:cNvPr id="4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443140" y="2438930"/>
            <a:ext cx="3542829" cy="3946286"/>
          </a:xfrm>
          <a:prstGeom prst="rect">
            <a:avLst/>
          </a:prstGeom>
        </p:spPr>
      </p:pic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275731" y="643467"/>
            <a:ext cx="6329396" cy="307810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На самом деле сделали не так много как кажется. Сначала мы выбирали, что вообще нам сделать в этом зеркале такого, что нужно было обычным лю</a:t>
            </a:r>
            <a:r>
              <a:rPr lang="ru-RU">
                <a:solidFill>
                  <a:schemeClr val="bg1"/>
                </a:solidFill>
              </a:rPr>
              <a:t>дям. Когда </a:t>
            </a:r>
            <a:r>
              <a:rPr lang="ru-RU">
                <a:solidFill>
                  <a:schemeClr val="bg1"/>
                </a:solidFill>
              </a:rPr>
              <a:t>мы нашли </a:t>
            </a:r>
            <a:r>
              <a:rPr lang="ru-RU">
                <a:solidFill>
                  <a:schemeClr val="tx1"/>
                </a:solidFill>
              </a:rPr>
              <a:t>такие вещи</a:t>
            </a:r>
            <a:r>
              <a:rPr lang="ru-RU"/>
              <a:t> к</a:t>
            </a:r>
            <a:r>
              <a:rPr lang="ru-RU">
                <a:solidFill>
                  <a:schemeClr val="bg1"/>
                </a:solidFill>
              </a:rPr>
              <a:t>ак время или же</a:t>
            </a:r>
            <a:r>
              <a:rPr lang="ru-RU"/>
              <a:t> </a:t>
            </a:r>
            <a:r>
              <a:rPr lang="ru-RU">
                <a:solidFill>
                  <a:schemeClr val="bg1"/>
                </a:solidFill>
              </a:rPr>
              <a:t>погода </a:t>
            </a:r>
            <a:r>
              <a:rPr lang="ru-RU">
                <a:solidFill>
                  <a:schemeClr val="tx1"/>
                </a:solidFill>
              </a:rPr>
              <a:t>и в голову пр</a:t>
            </a:r>
            <a:r>
              <a:rPr lang="ru-RU">
                <a:solidFill>
                  <a:schemeClr val="bg1"/>
                </a:solidFill>
              </a:rPr>
              <a:t>иш</a:t>
            </a:r>
            <a:r>
              <a:rPr lang="ru-RU">
                <a:solidFill>
                  <a:schemeClr val="bg1"/>
                </a:solidFill>
              </a:rPr>
              <a:t>ла идея. 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Фотография чего?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60120" y="670241"/>
            <a:ext cx="10268712" cy="355804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/>
              <a:t>Только что вы видели деталь для нашего 'изделия'. Данная деталь держит наше зеркало ну и обеспечивает его питание. Это только малая часть того, что мы сделали и запланировали.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0" name="Rectangle 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defRPr/>
            </a:pPr>
            <a:r>
              <a:rPr lang="en-US" sz="8800"/>
              <a:t>Почему</a:t>
            </a:r>
            <a:r>
              <a:rPr lang="en-US" sz="8800"/>
              <a:t> </a:t>
            </a:r>
            <a:r>
              <a:rPr lang="en-US" sz="8800"/>
              <a:t>мы</a:t>
            </a:r>
            <a:r>
              <a:rPr lang="en-US" sz="8800"/>
              <a:t> </a:t>
            </a:r>
            <a:r>
              <a:rPr lang="en-US" sz="8800"/>
              <a:t>должны</a:t>
            </a:r>
            <a:r>
              <a:rPr lang="en-US" sz="8800"/>
              <a:t> </a:t>
            </a:r>
            <a:r>
              <a:rPr lang="en-US" sz="8800"/>
              <a:t>говорить</a:t>
            </a:r>
            <a:r>
              <a:rPr lang="en-US" sz="8800"/>
              <a:t> </a:t>
            </a:r>
            <a:r>
              <a:rPr lang="en-US" sz="8800"/>
              <a:t>да</a:t>
            </a:r>
            <a:r>
              <a:rPr lang="en-US" sz="8800"/>
              <a:t>?</a:t>
            </a:r>
            <a:endParaRPr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329258" y="4496740"/>
            <a:ext cx="1150525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ru-RU" sz="2600"/>
              <a:t>Все очень просто. Наше зеркало очень хорошее по соотношению - цена/качество. Оно безумно удобное для любого человека, но особенно для того кто не умеет хорошо рассчитывать время. Вы когда будете смотреть в зеркало, сразу же получить все нужную для вас информацию о внешнем мире.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Может хотя бы закрепите чем-то вашу идею?</a:t>
            </a:r>
            <a:endParaRPr/>
          </a:p>
        </p:txBody>
      </p:sp>
      <p:pic>
        <p:nvPicPr>
          <p:cNvPr id="5" name="Рисунок 5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6402074" y="2550122"/>
            <a:ext cx="5556062" cy="3396037"/>
          </a:xfrm>
          <a:prstGeom prst="rect">
            <a:avLst/>
          </a:prstGeom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197556" y="2314222"/>
            <a:ext cx="5710296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ru-RU" sz="2600"/>
              <a:t>Конечно закрепим! Вот вам доказательство того, что 20% людей опаздывает на работу потому что, не умеет рассчитывать свое время. А мы его будет только экономить! По нашим расчетам, "Умное зеркало" должно экономить примерно 30-40% времени обычного человека. Это может значительно уменьшить количество опаздываний, а с нашей дальнейшей работой тем более.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6100"/>
              <a:t>Что же вы делали дальше?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49148" y="2395632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/>
              <a:buChar char="§"/>
              <a:defRPr/>
            </a:pPr>
            <a:r>
              <a:rPr lang="ru-RU"/>
              <a:t>А дальше мы сделали код для </a:t>
            </a:r>
            <a:r>
              <a:rPr lang="ru-RU"/>
              <a:t>парсинга</a:t>
            </a:r>
            <a:r>
              <a:rPr lang="ru-RU"/>
              <a:t> сайта с погодой и временем. Этот код обеспечивает ВАМ, а точнее нашему изделию, доступ к данным (по типу погоды, которая нам так нужна). Ну это в прочем все, что вам нужно знать!</a:t>
            </a:r>
            <a:endParaRPr/>
          </a:p>
        </p:txBody>
      </p:sp>
      <p:sp>
        <p:nvSpPr>
          <p:cNvPr id="462340253" name="" hidden="0"/>
          <p:cNvSpPr/>
          <p:nvPr isPhoto="0" userDrawn="0"/>
        </p:nvSpPr>
        <p:spPr bwMode="auto">
          <a:xfrm flipH="0" flipV="0">
            <a:off x="8277079" y="-47981"/>
            <a:ext cx="9336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8007882" name="" hidden="0"/>
          <p:cNvSpPr/>
          <p:nvPr isPhoto="0" userDrawn="0"/>
        </p:nvSpPr>
        <p:spPr bwMode="auto">
          <a:xfrm flipH="0" flipV="0">
            <a:off x="9547370" y="7351524"/>
            <a:ext cx="11578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080887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578810" y="4059684"/>
            <a:ext cx="4211547" cy="273728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0" name="Rectangle 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90787" y="2248747"/>
            <a:ext cx="10268712" cy="3227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defRPr/>
            </a:pPr>
            <a:r>
              <a:rPr lang="en-US" sz="8800"/>
              <a:t>Спасибо</a:t>
            </a:r>
            <a:r>
              <a:rPr lang="en-US" sz="8800"/>
              <a:t> </a:t>
            </a:r>
            <a:r>
              <a:rPr lang="en-US" sz="8800"/>
              <a:t>за</a:t>
            </a:r>
            <a:r>
              <a:rPr lang="en-US" sz="8800"/>
              <a:t> </a:t>
            </a:r>
            <a:r>
              <a:rPr lang="en-US" sz="8800"/>
              <a:t>то</a:t>
            </a:r>
            <a:r>
              <a:rPr lang="en-US" sz="8800"/>
              <a:t>, </a:t>
            </a:r>
            <a:r>
              <a:rPr lang="en-US" sz="8800"/>
              <a:t>что</a:t>
            </a:r>
            <a:r>
              <a:rPr lang="en-US" sz="8800"/>
              <a:t> </a:t>
            </a:r>
            <a:r>
              <a:rPr lang="en-US" sz="8800"/>
              <a:t>прочитали</a:t>
            </a:r>
            <a:r>
              <a:rPr lang="en-US" sz="8800"/>
              <a:t> </a:t>
            </a:r>
            <a:r>
              <a:rPr lang="en-US" sz="8800"/>
              <a:t>это</a:t>
            </a:r>
            <a:r>
              <a:rPr lang="en-US" sz="8800"/>
              <a:t> </a:t>
            </a:r>
            <a:r>
              <a:rPr lang="en-US" sz="8800">
                <a:solidFill>
                  <a:schemeClr val="tx1"/>
                </a:solidFill>
              </a:rPr>
              <a:t>презентацию</a:t>
            </a:r>
            <a:r>
              <a:rPr lang="en-US" sz="8800">
                <a:solidFill>
                  <a:schemeClr val="tx1"/>
                </a:solidFill>
              </a:rPr>
              <a:t>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Juxtapo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Custom 167">
      <a:majorFont>
        <a:latin typeface="Franklin Gothic Demi Cond"/>
        <a:ea typeface="Arial"/>
        <a:cs typeface="Arial"/>
      </a:majorFont>
      <a:minorFont>
        <a:latin typeface="Franklin Gothic Medium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Р7-Офис/7.0.2.0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/>
  <cp:revision>179</cp:revision>
  <dcterms:created xsi:type="dcterms:W3CDTF">2023-02-28T19:22:29Z</dcterms:created>
  <dcterms:modified xsi:type="dcterms:W3CDTF">2023-05-11T06:41:39Z</dcterms:modified>
  <cp:category/>
  <cp:contentStatus/>
  <cp:version/>
</cp:coreProperties>
</file>