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E51"/>
    <a:srgbClr val="87BF65"/>
    <a:srgbClr val="4F7B31"/>
    <a:srgbClr val="4D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40CAE-96E6-1C65-A739-2E9B1C3AD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EAA0C7-34E6-0835-E21C-FD571B2FA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3E791D-1447-E30F-BA56-5201749E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787C8-C766-BBAD-072D-DD003164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9F6F2-257E-359D-8D9A-3F59BCF9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5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F8F5C-9030-E7C6-4D3A-DF032280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193290-9EAE-3F7F-804D-26777A67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0853E-AFD3-448E-B654-91D66708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BFDDB-8BC7-5E99-04FF-C6E2FEE6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D9C17-EFAD-998E-A92F-4267BEC7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8CEED3-E50E-273A-0B95-EBCE2AC60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D50AC6-F9D4-1273-012A-F517E2E9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8339A-F23E-E05F-45DB-86BA3BBD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B825B-115B-755C-F436-D835F548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D2041-2266-8883-940F-1DBDB48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2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49BD2-2910-CA15-EA12-5ED99AC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772B7-DDE5-1914-7DB0-94A7295A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548D6-7817-5BB5-A244-EADC5695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0BA90-977D-DCC8-4506-B2D0D500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9A522-326D-2270-AA34-ECF3A6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20D97-695B-B9A3-A233-8D6AA310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5018C-2F0B-5840-27F3-138E96DC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35FF5-14CC-EE18-3E08-65534465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0C08D-5973-1073-8272-BDD02513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CD53CC-4B8A-D3BC-7450-7ECBD45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7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5F72B-78B7-3A86-0F15-B643ACF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E623B-7357-A359-BAE0-2CC68993F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8B7A22-B417-EEF7-87FD-FC6FB5F11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A0CB0B-1CFB-4D70-7B6B-2FC8BE73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4F921B-F10D-33AD-25FE-741DE610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50DDBC-1A36-E3F0-54F7-7013E835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2B0A5-224C-35F9-2F2E-B0BB74D0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CD2850-4A74-EBF1-CDE9-5C05FD55C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0016D7-BBD1-067B-68FA-1A0F02C4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9EB36B-D3B3-2EB2-5AC2-4E883661E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942F41-2893-ED90-C319-1B0FE79F2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BA8616-62DB-F2C8-0B8F-F0441D8E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DB64BB-C66B-1604-26E3-E5A7732F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4C0A74-4270-C8F9-5F6D-EE478BB4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151EA-F1F9-4304-A2B0-EA876949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3B0C1-4708-ED90-D25A-332BF158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F68737-3BBC-F255-2805-BC52D7EE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8CA34B-4DC4-94B1-25E6-E28D81E8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3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882552-DE81-492D-C496-62D44129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ADD162-5C77-220A-F408-C804A09D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9F45A9-BE64-559A-485C-B01C1183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E1A41-E672-B339-EAAB-4E39AD1E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F7817-852F-1ABC-D0F4-11EB872C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1A7750-6EE1-2658-A00E-EC097C59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F9502-397D-1DAC-D9AF-8ADC1FB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3AE1C6-2687-9FD5-C750-CBCD309C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DAD8E3-C44F-7440-6600-BA0BA835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47D8-C7DF-89FE-15E7-D976D370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F7ABDC-EBEE-E2A3-E378-5DFE0910D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D57423-03B4-ACB4-85B6-EFE8450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665EA-104E-2CE1-5F80-AEBC72AC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471F2-8293-63FB-0A71-C3A305F7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A9EB4-05E4-1ADA-50CC-F8D9EEA3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59000">
              <a:schemeClr val="accent6">
                <a:lumMod val="75000"/>
              </a:schemeClr>
            </a:gs>
            <a:gs pos="48000">
              <a:srgbClr val="4D7731"/>
            </a:gs>
            <a:gs pos="73000">
              <a:schemeClr val="accent6">
                <a:lumMod val="75000"/>
              </a:schemeClr>
            </a:gs>
            <a:gs pos="37000">
              <a:srgbClr val="4F7B31"/>
            </a:gs>
            <a:gs pos="25000">
              <a:srgbClr val="C5E0B4"/>
            </a:gs>
            <a:gs pos="23000">
              <a:srgbClr val="C5E0B4"/>
            </a:gs>
            <a:gs pos="80000">
              <a:schemeClr val="accent6">
                <a:lumMod val="40000"/>
                <a:lumOff val="60000"/>
              </a:schemeClr>
            </a:gs>
            <a:gs pos="83000">
              <a:srgbClr val="87BF65"/>
            </a:gs>
            <a:gs pos="100000">
              <a:schemeClr val="accent6">
                <a:lumMod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8F666-B5D0-B0C1-C65E-5822933C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15B26-6785-C393-5D97-705B1856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3B454-2379-FD88-5926-5B280C7F7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61E4-22B2-400C-B398-CD7E916EDC8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4EA51-AB48-BD0B-63B5-F4545C081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2DF52-9A2D-6CC1-DB17-DE0321E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7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рбузы от 50 руб и дыни от 100 руб можно купить на бахчевых развалах в  Подмосковье - РИАМО">
            <a:extLst>
              <a:ext uri="{FF2B5EF4-FFF2-40B4-BE49-F238E27FC236}">
                <a16:creationId xmlns:a16="http://schemas.microsoft.com/office/drawing/2014/main" id="{E6743E72-AE75-551B-4BFC-9A5853096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16F0A-85EE-077B-C27A-A50F2DDA6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rgbClr val="DE4E51"/>
                </a:solidFill>
              </a:rPr>
              <a:t>DJ </a:t>
            </a:r>
            <a:r>
              <a:rPr lang="ru-RU" sz="8800" dirty="0">
                <a:solidFill>
                  <a:srgbClr val="DE4E51"/>
                </a:solidFill>
              </a:rPr>
              <a:t>Арбуз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776BE-A94F-B0A4-9ADC-522162C6E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DE4E51"/>
                </a:solidFill>
              </a:rPr>
              <a:t>Телеграм-бот</a:t>
            </a:r>
          </a:p>
        </p:txBody>
      </p:sp>
    </p:spTree>
    <p:extLst>
      <p:ext uri="{BB962C8B-B14F-4D97-AF65-F5344CB8AC3E}">
        <p14:creationId xmlns:p14="http://schemas.microsoft.com/office/powerpoint/2010/main" val="228173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F70A1-E07E-D478-CC88-CB94C635CE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solidFill>
                  <a:srgbClr val="DE4E51"/>
                </a:solidFill>
              </a:rPr>
              <a:t>Использованные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652C6-FAB7-CBD4-E857-B6B6F030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DE4E51"/>
                </a:solidFill>
              </a:rPr>
              <a:t>Aiogram</a:t>
            </a:r>
            <a:endParaRPr lang="en-US" dirty="0">
              <a:solidFill>
                <a:srgbClr val="DE4E51"/>
              </a:solidFill>
            </a:endParaRPr>
          </a:p>
          <a:p>
            <a:r>
              <a:rPr lang="ru-RU" dirty="0">
                <a:solidFill>
                  <a:srgbClr val="DE4E51"/>
                </a:solidFill>
              </a:rPr>
              <a:t>Машина состояний</a:t>
            </a:r>
          </a:p>
          <a:p>
            <a:r>
              <a:rPr lang="ru-RU" dirty="0">
                <a:solidFill>
                  <a:srgbClr val="DE4E51"/>
                </a:solidFill>
              </a:rPr>
              <a:t>Логгер</a:t>
            </a:r>
          </a:p>
          <a:p>
            <a:r>
              <a:rPr lang="ru-RU" dirty="0">
                <a:solidFill>
                  <a:srgbClr val="DE4E51"/>
                </a:solidFill>
              </a:rPr>
              <a:t>Модуль времени </a:t>
            </a:r>
            <a:r>
              <a:rPr lang="en-US" dirty="0">
                <a:solidFill>
                  <a:srgbClr val="DE4E51"/>
                </a:solidFill>
              </a:rPr>
              <a:t>time</a:t>
            </a:r>
          </a:p>
          <a:p>
            <a:r>
              <a:rPr lang="ru-RU" dirty="0">
                <a:solidFill>
                  <a:srgbClr val="DE4E51"/>
                </a:solidFill>
              </a:rPr>
              <a:t>Модуль </a:t>
            </a:r>
            <a:r>
              <a:rPr lang="ru-RU" dirty="0" err="1">
                <a:solidFill>
                  <a:srgbClr val="DE4E51"/>
                </a:solidFill>
              </a:rPr>
              <a:t>рандома</a:t>
            </a:r>
            <a:r>
              <a:rPr lang="ru-RU" dirty="0">
                <a:solidFill>
                  <a:srgbClr val="DE4E51"/>
                </a:solidFill>
              </a:rPr>
              <a:t> </a:t>
            </a:r>
            <a:r>
              <a:rPr lang="en-US" dirty="0">
                <a:solidFill>
                  <a:srgbClr val="DE4E51"/>
                </a:solidFill>
              </a:rPr>
              <a:t>random</a:t>
            </a:r>
            <a:endParaRPr lang="ru-RU" dirty="0">
              <a:solidFill>
                <a:srgbClr val="DE4E51"/>
              </a:solidFill>
            </a:endParaRPr>
          </a:p>
          <a:p>
            <a:r>
              <a:rPr lang="en-US" dirty="0">
                <a:solidFill>
                  <a:srgbClr val="DE4E51"/>
                </a:solidFill>
              </a:rPr>
              <a:t>sqlite3</a:t>
            </a:r>
          </a:p>
          <a:p>
            <a:r>
              <a:rPr lang="en-US" dirty="0" err="1">
                <a:solidFill>
                  <a:srgbClr val="DE4E51"/>
                </a:solidFill>
              </a:rPr>
              <a:t>StackOverflow</a:t>
            </a:r>
            <a:endParaRPr lang="en-US" dirty="0">
              <a:solidFill>
                <a:srgbClr val="DE4E51"/>
              </a:solidFill>
            </a:endParaRPr>
          </a:p>
          <a:p>
            <a:r>
              <a:rPr lang="en-US" dirty="0" err="1">
                <a:solidFill>
                  <a:srgbClr val="DE4E51"/>
                </a:solidFill>
              </a:rPr>
              <a:t>Habr</a:t>
            </a:r>
            <a:endParaRPr lang="ru-RU" dirty="0">
              <a:solidFill>
                <a:srgbClr val="DE4E51"/>
              </a:solidFill>
            </a:endParaRPr>
          </a:p>
          <a:p>
            <a:r>
              <a:rPr lang="en-US" dirty="0" err="1">
                <a:solidFill>
                  <a:srgbClr val="DE4E51"/>
                </a:solidFill>
              </a:rPr>
              <a:t>Cyberforum</a:t>
            </a:r>
            <a:endParaRPr lang="en-US" dirty="0">
              <a:solidFill>
                <a:srgbClr val="DE4E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F70A1-E07E-D478-CC88-CB94C635CE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solidFill>
                  <a:srgbClr val="DE4E51"/>
                </a:solidFill>
              </a:rPr>
              <a:t>Использованные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652C6-FAB7-CBD4-E857-B6B6F030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E4E51"/>
                </a:solidFill>
              </a:rPr>
              <a:t>Discord</a:t>
            </a:r>
          </a:p>
          <a:p>
            <a:r>
              <a:rPr lang="en-US" dirty="0">
                <a:solidFill>
                  <a:srgbClr val="DE4E51"/>
                </a:solidFill>
              </a:rPr>
              <a:t>Word</a:t>
            </a:r>
          </a:p>
          <a:p>
            <a:r>
              <a:rPr lang="en-US" dirty="0" err="1">
                <a:solidFill>
                  <a:srgbClr val="DE4E51"/>
                </a:solidFill>
              </a:rPr>
              <a:t>ChatGPT</a:t>
            </a:r>
            <a:endParaRPr lang="en-US" dirty="0">
              <a:solidFill>
                <a:srgbClr val="DE4E51"/>
              </a:solidFill>
            </a:endParaRPr>
          </a:p>
          <a:p>
            <a:r>
              <a:rPr lang="ru-RU" dirty="0">
                <a:solidFill>
                  <a:srgbClr val="DE4E51"/>
                </a:solidFill>
              </a:rPr>
              <a:t>База данных </a:t>
            </a:r>
            <a:r>
              <a:rPr lang="en-US" dirty="0">
                <a:solidFill>
                  <a:srgbClr val="DE4E51"/>
                </a:solidFill>
              </a:rPr>
              <a:t>SQL</a:t>
            </a:r>
          </a:p>
          <a:p>
            <a:r>
              <a:rPr lang="en-US" dirty="0">
                <a:solidFill>
                  <a:srgbClr val="DE4E51"/>
                </a:solidFill>
              </a:rPr>
              <a:t>PyCharm</a:t>
            </a:r>
          </a:p>
          <a:p>
            <a:r>
              <a:rPr lang="en-US" dirty="0">
                <a:solidFill>
                  <a:srgbClr val="DE4E51"/>
                </a:solidFill>
              </a:rPr>
              <a:t>Telegram</a:t>
            </a:r>
            <a:r>
              <a:rPr lang="ru-RU" dirty="0">
                <a:solidFill>
                  <a:srgbClr val="DE4E51"/>
                </a:solidFill>
              </a:rPr>
              <a:t> </a:t>
            </a:r>
            <a:r>
              <a:rPr lang="en-US" dirty="0">
                <a:solidFill>
                  <a:srgbClr val="DE4E51"/>
                </a:solidFill>
              </a:rPr>
              <a:t>Web </a:t>
            </a:r>
            <a:r>
              <a:rPr lang="ru-RU" dirty="0">
                <a:solidFill>
                  <a:srgbClr val="DE4E51"/>
                </a:solidFill>
              </a:rPr>
              <a:t>и </a:t>
            </a:r>
            <a:r>
              <a:rPr lang="en-US">
                <a:solidFill>
                  <a:srgbClr val="DE4E51"/>
                </a:solidFill>
              </a:rPr>
              <a:t>App</a:t>
            </a:r>
            <a:endParaRPr lang="en-US" dirty="0">
              <a:solidFill>
                <a:srgbClr val="DE4E51"/>
              </a:solidFill>
            </a:endParaRPr>
          </a:p>
          <a:p>
            <a:r>
              <a:rPr lang="en-US" dirty="0">
                <a:solidFill>
                  <a:srgbClr val="DE4E51"/>
                </a:solidFill>
              </a:rPr>
              <a:t>Windows (</a:t>
            </a:r>
            <a:r>
              <a:rPr lang="ru-RU" dirty="0" err="1">
                <a:solidFill>
                  <a:srgbClr val="DE4E51"/>
                </a:solidFill>
              </a:rPr>
              <a:t>лицуха</a:t>
            </a:r>
            <a:r>
              <a:rPr lang="ru-RU" dirty="0">
                <a:solidFill>
                  <a:srgbClr val="DE4E51"/>
                </a:solidFill>
              </a:rPr>
              <a:t>)</a:t>
            </a:r>
            <a:r>
              <a:rPr lang="en-US" dirty="0">
                <a:solidFill>
                  <a:srgbClr val="DE4E51"/>
                </a:solidFill>
              </a:rPr>
              <a:t> x2</a:t>
            </a:r>
          </a:p>
          <a:p>
            <a:r>
              <a:rPr lang="en-US" dirty="0">
                <a:solidFill>
                  <a:srgbClr val="DE4E51"/>
                </a:solidFill>
              </a:rPr>
              <a:t>Android</a:t>
            </a:r>
          </a:p>
          <a:p>
            <a:endParaRPr lang="en-US" dirty="0">
              <a:solidFill>
                <a:srgbClr val="DE4E51"/>
              </a:solidFill>
            </a:endParaRPr>
          </a:p>
          <a:p>
            <a:endParaRPr lang="ru-RU" dirty="0">
              <a:solidFill>
                <a:srgbClr val="DE4E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1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F70A1-E07E-D478-CC88-CB94C635CE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solidFill>
                  <a:srgbClr val="DE4E51"/>
                </a:solidFill>
              </a:rPr>
              <a:t>Использованные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652C6-FAB7-CBD4-E857-B6B6F030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DE4E51"/>
                </a:solidFill>
              </a:rPr>
              <a:t>Комп Матвея</a:t>
            </a:r>
          </a:p>
          <a:p>
            <a:r>
              <a:rPr lang="ru-RU" dirty="0">
                <a:solidFill>
                  <a:srgbClr val="DE4E51"/>
                </a:solidFill>
              </a:rPr>
              <a:t>Комп Андрея</a:t>
            </a:r>
          </a:p>
          <a:p>
            <a:r>
              <a:rPr lang="ru-RU" dirty="0">
                <a:solidFill>
                  <a:srgbClr val="DE4E51"/>
                </a:solidFill>
              </a:rPr>
              <a:t>Монитор Матвея</a:t>
            </a:r>
          </a:p>
          <a:p>
            <a:r>
              <a:rPr lang="ru-RU" dirty="0">
                <a:solidFill>
                  <a:srgbClr val="DE4E51"/>
                </a:solidFill>
              </a:rPr>
              <a:t>Монитор Андрея х3</a:t>
            </a:r>
          </a:p>
          <a:p>
            <a:r>
              <a:rPr lang="ru-RU" dirty="0">
                <a:solidFill>
                  <a:srgbClr val="DE4E51"/>
                </a:solidFill>
              </a:rPr>
              <a:t>Мышь Матвея х2</a:t>
            </a:r>
          </a:p>
          <a:p>
            <a:r>
              <a:rPr lang="ru-RU" dirty="0">
                <a:solidFill>
                  <a:srgbClr val="DE4E51"/>
                </a:solidFill>
              </a:rPr>
              <a:t>Мышь Андрея х2</a:t>
            </a:r>
          </a:p>
          <a:p>
            <a:r>
              <a:rPr lang="ru-RU" dirty="0">
                <a:solidFill>
                  <a:srgbClr val="DE4E51"/>
                </a:solidFill>
              </a:rPr>
              <a:t>Клавиатура Матвея</a:t>
            </a:r>
          </a:p>
          <a:p>
            <a:r>
              <a:rPr lang="ru-RU" dirty="0">
                <a:solidFill>
                  <a:srgbClr val="DE4E51"/>
                </a:solidFill>
              </a:rPr>
              <a:t>Клавиатура Андрея</a:t>
            </a:r>
          </a:p>
          <a:p>
            <a:endParaRPr lang="en-US" dirty="0">
              <a:solidFill>
                <a:srgbClr val="DE4E51"/>
              </a:solidFill>
            </a:endParaRPr>
          </a:p>
          <a:p>
            <a:endParaRPr lang="ru-RU" dirty="0">
              <a:solidFill>
                <a:srgbClr val="DE4E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7D795-8394-0E6D-6A86-1FEF937D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E4E51"/>
                </a:solidFill>
              </a:rPr>
              <a:t>Ход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D4A62-EF46-ED48-D403-837FEACA18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solidFill>
                  <a:srgbClr val="DE4E51"/>
                </a:solidFill>
              </a:rPr>
              <a:t>Андрей:</a:t>
            </a:r>
          </a:p>
          <a:p>
            <a:r>
              <a:rPr lang="ru-RU" dirty="0">
                <a:solidFill>
                  <a:srgbClr val="DE4E51"/>
                </a:solidFill>
              </a:rPr>
              <a:t>Написание базы бота</a:t>
            </a:r>
          </a:p>
          <a:p>
            <a:r>
              <a:rPr lang="ru-RU" dirty="0">
                <a:solidFill>
                  <a:srgbClr val="DE4E51"/>
                </a:solidFill>
              </a:rPr>
              <a:t>Верстать презентацию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3B56327-ABA5-4ED2-EF25-E0776013AF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DE4E51"/>
                </a:solidFill>
              </a:rPr>
              <a:t>Матвей</a:t>
            </a:r>
          </a:p>
          <a:p>
            <a:r>
              <a:rPr lang="ru-RU" dirty="0">
                <a:solidFill>
                  <a:srgbClr val="DE4E51"/>
                </a:solidFill>
              </a:rPr>
              <a:t>Создание БД для бота</a:t>
            </a:r>
          </a:p>
          <a:p>
            <a:r>
              <a:rPr lang="ru-RU" dirty="0">
                <a:solidFill>
                  <a:srgbClr val="DE4E51"/>
                </a:solidFill>
              </a:rPr>
              <a:t>Доработка кода</a:t>
            </a:r>
            <a:endParaRPr lang="ru-RU" sz="2400" dirty="0">
              <a:solidFill>
                <a:srgbClr val="DE4E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9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EE0694E-B5A4-D05D-E5B7-D994665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DE4E51"/>
                </a:solidFill>
              </a:rPr>
              <a:t>СПАСИБО ЗА ВНИМАНИЕ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774CED-6B29-E807-71D9-DDEF7E4F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1590048"/>
            <a:ext cx="3684588" cy="823912"/>
          </a:xfrm>
        </p:spPr>
        <p:txBody>
          <a:bodyPr>
            <a:normAutofit/>
          </a:bodyPr>
          <a:lstStyle/>
          <a:p>
            <a:r>
              <a:rPr lang="ru-RU" sz="4800" b="0" dirty="0">
                <a:solidFill>
                  <a:srgbClr val="DE4E51"/>
                </a:solidFill>
              </a:rPr>
              <a:t>Сам бот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C52A7A9-FE2A-1301-E423-9E0C16DF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0048"/>
            <a:ext cx="5186364" cy="789635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rgbClr val="DE4E51"/>
                </a:solidFill>
              </a:rPr>
              <a:t>Source</a:t>
            </a:r>
            <a:endParaRPr lang="ru-RU" sz="4000" b="0" dirty="0">
              <a:solidFill>
                <a:srgbClr val="DE4E51"/>
              </a:solidFill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E39EE943-8268-E23A-F466-45F6B60EE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505075"/>
            <a:ext cx="3684588" cy="3684588"/>
          </a:xfrm>
        </p:spPr>
      </p:pic>
      <p:pic>
        <p:nvPicPr>
          <p:cNvPr id="59" name="Объект 58">
            <a:extLst>
              <a:ext uri="{FF2B5EF4-FFF2-40B4-BE49-F238E27FC236}">
                <a16:creationId xmlns:a16="http://schemas.microsoft.com/office/drawing/2014/main" id="{D84EFECD-8ECF-1D21-3907-BF307BC48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48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359534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81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DJ Арбуз</vt:lpstr>
      <vt:lpstr>Использованные инструменты</vt:lpstr>
      <vt:lpstr>Использованные инструменты</vt:lpstr>
      <vt:lpstr>Использованные инструменты</vt:lpstr>
      <vt:lpstr>Ход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 Арбуз</dc:title>
  <dc:creator>Иван РУЧКИН</dc:creator>
  <cp:lastModifiedBy>Иван РУЧКИН</cp:lastModifiedBy>
  <cp:revision>3</cp:revision>
  <dcterms:created xsi:type="dcterms:W3CDTF">2023-04-24T18:30:29Z</dcterms:created>
  <dcterms:modified xsi:type="dcterms:W3CDTF">2023-04-27T12:49:31Z</dcterms:modified>
</cp:coreProperties>
</file>