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1" r:id="rId6"/>
    <p:sldId id="316" r:id="rId7"/>
    <p:sldId id="292" r:id="rId8"/>
    <p:sldId id="296" r:id="rId9"/>
    <p:sldId id="317" r:id="rId10"/>
    <p:sldId id="293" r:id="rId11"/>
    <p:sldId id="305" r:id="rId12"/>
    <p:sldId id="306" r:id="rId13"/>
    <p:sldId id="318" r:id="rId14"/>
    <p:sldId id="294" r:id="rId15"/>
    <p:sldId id="308" r:id="rId16"/>
    <p:sldId id="330" r:id="rId17"/>
    <p:sldId id="295" r:id="rId18"/>
    <p:sldId id="312" r:id="rId19"/>
    <p:sldId id="319" r:id="rId20"/>
    <p:sldId id="28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069D-E045-4A4B-B3D5-D50C233DF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069D-E045-4A4B-B3D5-D50C233DF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069D-E045-4A4B-B3D5-D50C233DF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069D-E045-4A4B-B3D5-D50C233DF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069D-E045-4A4B-B3D5-D50C233DF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069D-E045-4A4B-B3D5-D50C233DF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9FA5-F7FB-4E51-ACB3-106DA6074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069D-E045-4A4B-B3D5-D50C233DF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069D-E045-4A4B-B3D5-D50C233DF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069D-E045-4A4B-B3D5-D50C233DF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0660" y="1279525"/>
            <a:ext cx="614115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069D-E045-4A4B-B3D5-D50C233DF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>
            <a:off x="11286046" y="5948624"/>
            <a:ext cx="884255" cy="909376"/>
          </a:xfrm>
          <a:custGeom>
            <a:avLst/>
            <a:gdLst>
              <a:gd name="connsiteX0" fmla="*/ 346668 w 884255"/>
              <a:gd name="connsiteY0" fmla="*/ 0 h 909376"/>
              <a:gd name="connsiteX1" fmla="*/ 884255 w 884255"/>
              <a:gd name="connsiteY1" fmla="*/ 537587 h 909376"/>
              <a:gd name="connsiteX2" fmla="*/ 792444 w 884255"/>
              <a:gd name="connsiteY2" fmla="*/ 838157 h 909376"/>
              <a:gd name="connsiteX3" fmla="*/ 733683 w 884255"/>
              <a:gd name="connsiteY3" fmla="*/ 909376 h 909376"/>
              <a:gd name="connsiteX4" fmla="*/ 0 w 884255"/>
              <a:gd name="connsiteY4" fmla="*/ 909376 h 909376"/>
              <a:gd name="connsiteX5" fmla="*/ 0 w 884255"/>
              <a:gd name="connsiteY5" fmla="*/ 129846 h 909376"/>
              <a:gd name="connsiteX6" fmla="*/ 46098 w 884255"/>
              <a:gd name="connsiteY6" fmla="*/ 91812 h 909376"/>
              <a:gd name="connsiteX7" fmla="*/ 346668 w 884255"/>
              <a:gd name="connsiteY7" fmla="*/ 0 h 90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4255" h="909376">
                <a:moveTo>
                  <a:pt x="346668" y="0"/>
                </a:moveTo>
                <a:cubicBezTo>
                  <a:pt x="643569" y="0"/>
                  <a:pt x="884255" y="240686"/>
                  <a:pt x="884255" y="537587"/>
                </a:cubicBezTo>
                <a:cubicBezTo>
                  <a:pt x="884255" y="648925"/>
                  <a:pt x="850409" y="752358"/>
                  <a:pt x="792444" y="838157"/>
                </a:cubicBezTo>
                <a:lnTo>
                  <a:pt x="733683" y="909376"/>
                </a:lnTo>
                <a:lnTo>
                  <a:pt x="0" y="909376"/>
                </a:lnTo>
                <a:lnTo>
                  <a:pt x="0" y="129846"/>
                </a:lnTo>
                <a:lnTo>
                  <a:pt x="46098" y="91812"/>
                </a:lnTo>
                <a:cubicBezTo>
                  <a:pt x="131897" y="33847"/>
                  <a:pt x="235330" y="0"/>
                  <a:pt x="3466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10200089" y="5551714"/>
            <a:ext cx="1306286" cy="1306286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 flipH="1">
            <a:off x="11286047" y="5084466"/>
            <a:ext cx="633047" cy="633047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>
            <a:off x="8941165" y="5948624"/>
            <a:ext cx="808156" cy="808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9172526" y="4877187"/>
            <a:ext cx="633047" cy="633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8887483" y="5502245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10716844" y="5326363"/>
            <a:ext cx="225351" cy="2253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1682958" y="4262912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9909793" y="4488263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9899376" y="5392246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336060"/>
            <a:ext cx="9144000" cy="1200329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28464"/>
            <a:ext cx="9144000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087573" y="1247411"/>
            <a:ext cx="665026" cy="633047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205153" y="256008"/>
            <a:ext cx="633047" cy="633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215431" y="1328678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2097124" y="663704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725876" y="1804830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1237741" y="314696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725876" y="1041697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1131651" y="663704"/>
            <a:ext cx="808156" cy="808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570805" y="5051810"/>
            <a:ext cx="221064" cy="221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577693" y="4557766"/>
            <a:ext cx="309823" cy="3098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48999" y="6108561"/>
            <a:ext cx="221064" cy="221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91869" y="5716676"/>
            <a:ext cx="147376" cy="14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359790" y="4068746"/>
            <a:ext cx="147376" cy="147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11330" y="2149465"/>
            <a:ext cx="6223772" cy="97872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11330" y="3231382"/>
            <a:ext cx="6220880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33823" y="0"/>
            <a:ext cx="9145467" cy="1154099"/>
            <a:chOff x="1533823" y="0"/>
            <a:chExt cx="9145467" cy="1154099"/>
          </a:xfrm>
        </p:grpSpPr>
        <p:sp>
          <p:nvSpPr>
            <p:cNvPr id="7" name="任意多边形: 形状 6"/>
            <p:cNvSpPr/>
            <p:nvPr/>
          </p:nvSpPr>
          <p:spPr>
            <a:xfrm flipV="1">
              <a:off x="3133630" y="0"/>
              <a:ext cx="1328050" cy="1049462"/>
            </a:xfrm>
            <a:custGeom>
              <a:avLst/>
              <a:gdLst>
                <a:gd name="connsiteX0" fmla="*/ 125100 w 1328050"/>
                <a:gd name="connsiteY0" fmla="*/ 1049462 h 1049462"/>
                <a:gd name="connsiteX1" fmla="*/ 1202951 w 1328050"/>
                <a:gd name="connsiteY1" fmla="*/ 1049462 h 1049462"/>
                <a:gd name="connsiteX2" fmla="*/ 1214645 w 1328050"/>
                <a:gd name="connsiteY2" fmla="*/ 1035288 h 1049462"/>
                <a:gd name="connsiteX3" fmla="*/ 1328050 w 1328050"/>
                <a:gd name="connsiteY3" fmla="*/ 664025 h 1049462"/>
                <a:gd name="connsiteX4" fmla="*/ 664025 w 1328050"/>
                <a:gd name="connsiteY4" fmla="*/ 0 h 1049462"/>
                <a:gd name="connsiteX5" fmla="*/ 0 w 1328050"/>
                <a:gd name="connsiteY5" fmla="*/ 664025 h 1049462"/>
                <a:gd name="connsiteX6" fmla="*/ 113405 w 1328050"/>
                <a:gd name="connsiteY6" fmla="*/ 1035288 h 104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8050" h="1049462">
                  <a:moveTo>
                    <a:pt x="125100" y="1049462"/>
                  </a:moveTo>
                  <a:lnTo>
                    <a:pt x="1202951" y="1049462"/>
                  </a:lnTo>
                  <a:lnTo>
                    <a:pt x="1214645" y="1035288"/>
                  </a:lnTo>
                  <a:cubicBezTo>
                    <a:pt x="1286243" y="929309"/>
                    <a:pt x="1328050" y="801549"/>
                    <a:pt x="1328050" y="664025"/>
                  </a:cubicBezTo>
                  <a:cubicBezTo>
                    <a:pt x="1328050" y="297294"/>
                    <a:pt x="1030756" y="0"/>
                    <a:pt x="664025" y="0"/>
                  </a:cubicBezTo>
                  <a:cubicBezTo>
                    <a:pt x="297294" y="0"/>
                    <a:pt x="0" y="297294"/>
                    <a:pt x="0" y="664025"/>
                  </a:cubicBezTo>
                  <a:cubicBezTo>
                    <a:pt x="0" y="801549"/>
                    <a:pt x="41807" y="929309"/>
                    <a:pt x="113405" y="103528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V="1">
              <a:off x="4771823" y="0"/>
              <a:ext cx="777822" cy="459209"/>
            </a:xfrm>
            <a:custGeom>
              <a:avLst/>
              <a:gdLst>
                <a:gd name="connsiteX0" fmla="*/ 14193 w 777822"/>
                <a:gd name="connsiteY0" fmla="*/ 459209 h 459209"/>
                <a:gd name="connsiteX1" fmla="*/ 763630 w 777822"/>
                <a:gd name="connsiteY1" fmla="*/ 459209 h 459209"/>
                <a:gd name="connsiteX2" fmla="*/ 777822 w 777822"/>
                <a:gd name="connsiteY2" fmla="*/ 388911 h 459209"/>
                <a:gd name="connsiteX3" fmla="*/ 388911 w 777822"/>
                <a:gd name="connsiteY3" fmla="*/ 0 h 459209"/>
                <a:gd name="connsiteX4" fmla="*/ 0 w 777822"/>
                <a:gd name="connsiteY4" fmla="*/ 388911 h 4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22" h="459209">
                  <a:moveTo>
                    <a:pt x="14193" y="459209"/>
                  </a:moveTo>
                  <a:lnTo>
                    <a:pt x="763630" y="459209"/>
                  </a:lnTo>
                  <a:lnTo>
                    <a:pt x="777822" y="388911"/>
                  </a:lnTo>
                  <a:cubicBezTo>
                    <a:pt x="777822" y="174121"/>
                    <a:pt x="603701" y="0"/>
                    <a:pt x="388911" y="0"/>
                  </a:cubicBezTo>
                  <a:cubicBezTo>
                    <a:pt x="174121" y="0"/>
                    <a:pt x="0" y="174121"/>
                    <a:pt x="0" y="388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flipV="1">
              <a:off x="5834776" y="271636"/>
              <a:ext cx="777826" cy="7778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V="1">
              <a:off x="7112798" y="0"/>
              <a:ext cx="887872" cy="629286"/>
            </a:xfrm>
            <a:custGeom>
              <a:avLst/>
              <a:gdLst>
                <a:gd name="connsiteX0" fmla="*/ 41699 w 887872"/>
                <a:gd name="connsiteY0" fmla="*/ 629286 h 629286"/>
                <a:gd name="connsiteX1" fmla="*/ 846174 w 887872"/>
                <a:gd name="connsiteY1" fmla="*/ 629286 h 629286"/>
                <a:gd name="connsiteX2" fmla="*/ 852986 w 887872"/>
                <a:gd name="connsiteY2" fmla="*/ 616736 h 629286"/>
                <a:gd name="connsiteX3" fmla="*/ 887872 w 887872"/>
                <a:gd name="connsiteY3" fmla="*/ 443936 h 629286"/>
                <a:gd name="connsiteX4" fmla="*/ 443936 w 887872"/>
                <a:gd name="connsiteY4" fmla="*/ 0 h 629286"/>
                <a:gd name="connsiteX5" fmla="*/ 0 w 887872"/>
                <a:gd name="connsiteY5" fmla="*/ 443936 h 629286"/>
                <a:gd name="connsiteX6" fmla="*/ 34887 w 887872"/>
                <a:gd name="connsiteY6" fmla="*/ 616736 h 62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872" h="629286">
                  <a:moveTo>
                    <a:pt x="41699" y="629286"/>
                  </a:moveTo>
                  <a:lnTo>
                    <a:pt x="846174" y="629286"/>
                  </a:lnTo>
                  <a:lnTo>
                    <a:pt x="852986" y="616736"/>
                  </a:lnTo>
                  <a:cubicBezTo>
                    <a:pt x="875450" y="563624"/>
                    <a:pt x="887872" y="505231"/>
                    <a:pt x="887872" y="443936"/>
                  </a:cubicBezTo>
                  <a:cubicBezTo>
                    <a:pt x="887872" y="198757"/>
                    <a:pt x="689115" y="0"/>
                    <a:pt x="443936" y="0"/>
                  </a:cubicBezTo>
                  <a:cubicBezTo>
                    <a:pt x="198757" y="0"/>
                    <a:pt x="0" y="198757"/>
                    <a:pt x="0" y="443936"/>
                  </a:cubicBezTo>
                  <a:cubicBezTo>
                    <a:pt x="0" y="505231"/>
                    <a:pt x="12423" y="563624"/>
                    <a:pt x="34887" y="61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V="1">
              <a:off x="8333916" y="1"/>
              <a:ext cx="1450608" cy="1143677"/>
            </a:xfrm>
            <a:custGeom>
              <a:avLst/>
              <a:gdLst>
                <a:gd name="connsiteX0" fmla="*/ 134472 w 1450608"/>
                <a:gd name="connsiteY0" fmla="*/ 1143677 h 1143677"/>
                <a:gd name="connsiteX1" fmla="*/ 1316136 w 1450608"/>
                <a:gd name="connsiteY1" fmla="*/ 1143677 h 1143677"/>
                <a:gd name="connsiteX2" fmla="*/ 1326737 w 1450608"/>
                <a:gd name="connsiteY2" fmla="*/ 1130828 h 1143677"/>
                <a:gd name="connsiteX3" fmla="*/ 1450608 w 1450608"/>
                <a:gd name="connsiteY3" fmla="*/ 725304 h 1143677"/>
                <a:gd name="connsiteX4" fmla="*/ 725304 w 1450608"/>
                <a:gd name="connsiteY4" fmla="*/ 0 h 1143677"/>
                <a:gd name="connsiteX5" fmla="*/ 0 w 1450608"/>
                <a:gd name="connsiteY5" fmla="*/ 725304 h 1143677"/>
                <a:gd name="connsiteX6" fmla="*/ 123871 w 1450608"/>
                <a:gd name="connsiteY6" fmla="*/ 1130828 h 11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608" h="1143677">
                  <a:moveTo>
                    <a:pt x="134472" y="1143677"/>
                  </a:moveTo>
                  <a:lnTo>
                    <a:pt x="1316136" y="1143677"/>
                  </a:lnTo>
                  <a:lnTo>
                    <a:pt x="1326737" y="1130828"/>
                  </a:lnTo>
                  <a:cubicBezTo>
                    <a:pt x="1404943" y="1015069"/>
                    <a:pt x="1450608" y="875519"/>
                    <a:pt x="1450608" y="725304"/>
                  </a:cubicBezTo>
                  <a:cubicBezTo>
                    <a:pt x="1450608" y="324730"/>
                    <a:pt x="1125878" y="0"/>
                    <a:pt x="725304" y="0"/>
                  </a:cubicBezTo>
                  <a:cubicBezTo>
                    <a:pt x="324730" y="0"/>
                    <a:pt x="0" y="324730"/>
                    <a:pt x="0" y="725304"/>
                  </a:cubicBezTo>
                  <a:cubicBezTo>
                    <a:pt x="0" y="875519"/>
                    <a:pt x="45665" y="1015069"/>
                    <a:pt x="123871" y="11308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flipV="1">
              <a:off x="2286980" y="511738"/>
              <a:ext cx="561520" cy="5615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V="1">
              <a:off x="1533823" y="0"/>
              <a:ext cx="786976" cy="418373"/>
            </a:xfrm>
            <a:custGeom>
              <a:avLst/>
              <a:gdLst>
                <a:gd name="connsiteX0" fmla="*/ 2509 w 786976"/>
                <a:gd name="connsiteY0" fmla="*/ 418373 h 418373"/>
                <a:gd name="connsiteX1" fmla="*/ 784468 w 786976"/>
                <a:gd name="connsiteY1" fmla="*/ 418373 h 418373"/>
                <a:gd name="connsiteX2" fmla="*/ 786976 w 786976"/>
                <a:gd name="connsiteY2" fmla="*/ 393488 h 418373"/>
                <a:gd name="connsiteX3" fmla="*/ 393488 w 786976"/>
                <a:gd name="connsiteY3" fmla="*/ 0 h 418373"/>
                <a:gd name="connsiteX4" fmla="*/ 0 w 786976"/>
                <a:gd name="connsiteY4" fmla="*/ 393488 h 4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976" h="418373">
                  <a:moveTo>
                    <a:pt x="2509" y="418373"/>
                  </a:moveTo>
                  <a:lnTo>
                    <a:pt x="784468" y="418373"/>
                  </a:lnTo>
                  <a:lnTo>
                    <a:pt x="786976" y="393488"/>
                  </a:lnTo>
                  <a:cubicBezTo>
                    <a:pt x="786976" y="176171"/>
                    <a:pt x="610805" y="0"/>
                    <a:pt x="393488" y="0"/>
                  </a:cubicBezTo>
                  <a:cubicBezTo>
                    <a:pt x="176171" y="0"/>
                    <a:pt x="0" y="176171"/>
                    <a:pt x="0" y="393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V="1">
              <a:off x="10117770" y="483400"/>
              <a:ext cx="561520" cy="561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flipV="1">
              <a:off x="6819661" y="779752"/>
              <a:ext cx="374347" cy="3743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flipV="1">
            <a:off x="1533823" y="5695273"/>
            <a:ext cx="9145467" cy="1154099"/>
            <a:chOff x="1533823" y="0"/>
            <a:chExt cx="9145467" cy="1154099"/>
          </a:xfrm>
        </p:grpSpPr>
        <p:sp>
          <p:nvSpPr>
            <p:cNvPr id="17" name="任意多边形: 形状 16"/>
            <p:cNvSpPr/>
            <p:nvPr/>
          </p:nvSpPr>
          <p:spPr>
            <a:xfrm flipV="1">
              <a:off x="3133630" y="0"/>
              <a:ext cx="1328050" cy="1049462"/>
            </a:xfrm>
            <a:custGeom>
              <a:avLst/>
              <a:gdLst>
                <a:gd name="connsiteX0" fmla="*/ 125100 w 1328050"/>
                <a:gd name="connsiteY0" fmla="*/ 1049462 h 1049462"/>
                <a:gd name="connsiteX1" fmla="*/ 1202951 w 1328050"/>
                <a:gd name="connsiteY1" fmla="*/ 1049462 h 1049462"/>
                <a:gd name="connsiteX2" fmla="*/ 1214645 w 1328050"/>
                <a:gd name="connsiteY2" fmla="*/ 1035288 h 1049462"/>
                <a:gd name="connsiteX3" fmla="*/ 1328050 w 1328050"/>
                <a:gd name="connsiteY3" fmla="*/ 664025 h 1049462"/>
                <a:gd name="connsiteX4" fmla="*/ 664025 w 1328050"/>
                <a:gd name="connsiteY4" fmla="*/ 0 h 1049462"/>
                <a:gd name="connsiteX5" fmla="*/ 0 w 1328050"/>
                <a:gd name="connsiteY5" fmla="*/ 664025 h 1049462"/>
                <a:gd name="connsiteX6" fmla="*/ 113405 w 1328050"/>
                <a:gd name="connsiteY6" fmla="*/ 1035288 h 104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8050" h="1049462">
                  <a:moveTo>
                    <a:pt x="125100" y="1049462"/>
                  </a:moveTo>
                  <a:lnTo>
                    <a:pt x="1202951" y="1049462"/>
                  </a:lnTo>
                  <a:lnTo>
                    <a:pt x="1214645" y="1035288"/>
                  </a:lnTo>
                  <a:cubicBezTo>
                    <a:pt x="1286243" y="929309"/>
                    <a:pt x="1328050" y="801549"/>
                    <a:pt x="1328050" y="664025"/>
                  </a:cubicBezTo>
                  <a:cubicBezTo>
                    <a:pt x="1328050" y="297294"/>
                    <a:pt x="1030756" y="0"/>
                    <a:pt x="664025" y="0"/>
                  </a:cubicBezTo>
                  <a:cubicBezTo>
                    <a:pt x="297294" y="0"/>
                    <a:pt x="0" y="297294"/>
                    <a:pt x="0" y="664025"/>
                  </a:cubicBezTo>
                  <a:cubicBezTo>
                    <a:pt x="0" y="801549"/>
                    <a:pt x="41807" y="929309"/>
                    <a:pt x="113405" y="103528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flipV="1">
              <a:off x="4771823" y="0"/>
              <a:ext cx="777822" cy="459209"/>
            </a:xfrm>
            <a:custGeom>
              <a:avLst/>
              <a:gdLst>
                <a:gd name="connsiteX0" fmla="*/ 14193 w 777822"/>
                <a:gd name="connsiteY0" fmla="*/ 459209 h 459209"/>
                <a:gd name="connsiteX1" fmla="*/ 763630 w 777822"/>
                <a:gd name="connsiteY1" fmla="*/ 459209 h 459209"/>
                <a:gd name="connsiteX2" fmla="*/ 777822 w 777822"/>
                <a:gd name="connsiteY2" fmla="*/ 388911 h 459209"/>
                <a:gd name="connsiteX3" fmla="*/ 388911 w 777822"/>
                <a:gd name="connsiteY3" fmla="*/ 0 h 459209"/>
                <a:gd name="connsiteX4" fmla="*/ 0 w 777822"/>
                <a:gd name="connsiteY4" fmla="*/ 388911 h 4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22" h="459209">
                  <a:moveTo>
                    <a:pt x="14193" y="459209"/>
                  </a:moveTo>
                  <a:lnTo>
                    <a:pt x="763630" y="459209"/>
                  </a:lnTo>
                  <a:lnTo>
                    <a:pt x="777822" y="388911"/>
                  </a:lnTo>
                  <a:cubicBezTo>
                    <a:pt x="777822" y="174121"/>
                    <a:pt x="603701" y="0"/>
                    <a:pt x="388911" y="0"/>
                  </a:cubicBezTo>
                  <a:cubicBezTo>
                    <a:pt x="174121" y="0"/>
                    <a:pt x="0" y="174121"/>
                    <a:pt x="0" y="388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flipV="1">
              <a:off x="5834776" y="271636"/>
              <a:ext cx="777826" cy="7778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 flipV="1">
              <a:off x="7112798" y="0"/>
              <a:ext cx="887872" cy="629286"/>
            </a:xfrm>
            <a:custGeom>
              <a:avLst/>
              <a:gdLst>
                <a:gd name="connsiteX0" fmla="*/ 41699 w 887872"/>
                <a:gd name="connsiteY0" fmla="*/ 629286 h 629286"/>
                <a:gd name="connsiteX1" fmla="*/ 846174 w 887872"/>
                <a:gd name="connsiteY1" fmla="*/ 629286 h 629286"/>
                <a:gd name="connsiteX2" fmla="*/ 852986 w 887872"/>
                <a:gd name="connsiteY2" fmla="*/ 616736 h 629286"/>
                <a:gd name="connsiteX3" fmla="*/ 887872 w 887872"/>
                <a:gd name="connsiteY3" fmla="*/ 443936 h 629286"/>
                <a:gd name="connsiteX4" fmla="*/ 443936 w 887872"/>
                <a:gd name="connsiteY4" fmla="*/ 0 h 629286"/>
                <a:gd name="connsiteX5" fmla="*/ 0 w 887872"/>
                <a:gd name="connsiteY5" fmla="*/ 443936 h 629286"/>
                <a:gd name="connsiteX6" fmla="*/ 34887 w 887872"/>
                <a:gd name="connsiteY6" fmla="*/ 616736 h 62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872" h="629286">
                  <a:moveTo>
                    <a:pt x="41699" y="629286"/>
                  </a:moveTo>
                  <a:lnTo>
                    <a:pt x="846174" y="629286"/>
                  </a:lnTo>
                  <a:lnTo>
                    <a:pt x="852986" y="616736"/>
                  </a:lnTo>
                  <a:cubicBezTo>
                    <a:pt x="875450" y="563624"/>
                    <a:pt x="887872" y="505231"/>
                    <a:pt x="887872" y="443936"/>
                  </a:cubicBezTo>
                  <a:cubicBezTo>
                    <a:pt x="887872" y="198757"/>
                    <a:pt x="689115" y="0"/>
                    <a:pt x="443936" y="0"/>
                  </a:cubicBezTo>
                  <a:cubicBezTo>
                    <a:pt x="198757" y="0"/>
                    <a:pt x="0" y="198757"/>
                    <a:pt x="0" y="443936"/>
                  </a:cubicBezTo>
                  <a:cubicBezTo>
                    <a:pt x="0" y="505231"/>
                    <a:pt x="12423" y="563624"/>
                    <a:pt x="34887" y="61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 flipV="1">
              <a:off x="8333916" y="1"/>
              <a:ext cx="1450608" cy="1143677"/>
            </a:xfrm>
            <a:custGeom>
              <a:avLst/>
              <a:gdLst>
                <a:gd name="connsiteX0" fmla="*/ 134472 w 1450608"/>
                <a:gd name="connsiteY0" fmla="*/ 1143677 h 1143677"/>
                <a:gd name="connsiteX1" fmla="*/ 1316136 w 1450608"/>
                <a:gd name="connsiteY1" fmla="*/ 1143677 h 1143677"/>
                <a:gd name="connsiteX2" fmla="*/ 1326737 w 1450608"/>
                <a:gd name="connsiteY2" fmla="*/ 1130828 h 1143677"/>
                <a:gd name="connsiteX3" fmla="*/ 1450608 w 1450608"/>
                <a:gd name="connsiteY3" fmla="*/ 725304 h 1143677"/>
                <a:gd name="connsiteX4" fmla="*/ 725304 w 1450608"/>
                <a:gd name="connsiteY4" fmla="*/ 0 h 1143677"/>
                <a:gd name="connsiteX5" fmla="*/ 0 w 1450608"/>
                <a:gd name="connsiteY5" fmla="*/ 725304 h 1143677"/>
                <a:gd name="connsiteX6" fmla="*/ 123871 w 1450608"/>
                <a:gd name="connsiteY6" fmla="*/ 1130828 h 11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608" h="1143677">
                  <a:moveTo>
                    <a:pt x="134472" y="1143677"/>
                  </a:moveTo>
                  <a:lnTo>
                    <a:pt x="1316136" y="1143677"/>
                  </a:lnTo>
                  <a:lnTo>
                    <a:pt x="1326737" y="1130828"/>
                  </a:lnTo>
                  <a:cubicBezTo>
                    <a:pt x="1404943" y="1015069"/>
                    <a:pt x="1450608" y="875519"/>
                    <a:pt x="1450608" y="725304"/>
                  </a:cubicBezTo>
                  <a:cubicBezTo>
                    <a:pt x="1450608" y="324730"/>
                    <a:pt x="1125878" y="0"/>
                    <a:pt x="725304" y="0"/>
                  </a:cubicBezTo>
                  <a:cubicBezTo>
                    <a:pt x="324730" y="0"/>
                    <a:pt x="0" y="324730"/>
                    <a:pt x="0" y="725304"/>
                  </a:cubicBezTo>
                  <a:cubicBezTo>
                    <a:pt x="0" y="875519"/>
                    <a:pt x="45665" y="1015069"/>
                    <a:pt x="123871" y="11308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flipV="1">
              <a:off x="2286980" y="511738"/>
              <a:ext cx="561520" cy="5615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 flipV="1">
              <a:off x="1533823" y="0"/>
              <a:ext cx="786976" cy="418373"/>
            </a:xfrm>
            <a:custGeom>
              <a:avLst/>
              <a:gdLst>
                <a:gd name="connsiteX0" fmla="*/ 2509 w 786976"/>
                <a:gd name="connsiteY0" fmla="*/ 418373 h 418373"/>
                <a:gd name="connsiteX1" fmla="*/ 784468 w 786976"/>
                <a:gd name="connsiteY1" fmla="*/ 418373 h 418373"/>
                <a:gd name="connsiteX2" fmla="*/ 786976 w 786976"/>
                <a:gd name="connsiteY2" fmla="*/ 393488 h 418373"/>
                <a:gd name="connsiteX3" fmla="*/ 393488 w 786976"/>
                <a:gd name="connsiteY3" fmla="*/ 0 h 418373"/>
                <a:gd name="connsiteX4" fmla="*/ 0 w 786976"/>
                <a:gd name="connsiteY4" fmla="*/ 393488 h 4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976" h="418373">
                  <a:moveTo>
                    <a:pt x="2509" y="418373"/>
                  </a:moveTo>
                  <a:lnTo>
                    <a:pt x="784468" y="418373"/>
                  </a:lnTo>
                  <a:lnTo>
                    <a:pt x="786976" y="393488"/>
                  </a:lnTo>
                  <a:cubicBezTo>
                    <a:pt x="786976" y="176171"/>
                    <a:pt x="610805" y="0"/>
                    <a:pt x="393488" y="0"/>
                  </a:cubicBezTo>
                  <a:cubicBezTo>
                    <a:pt x="176171" y="0"/>
                    <a:pt x="0" y="176171"/>
                    <a:pt x="0" y="393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10117770" y="483400"/>
              <a:ext cx="561520" cy="561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flipV="1">
              <a:off x="6819661" y="779752"/>
              <a:ext cx="374347" cy="3743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5889" y="2302403"/>
            <a:ext cx="10515600" cy="1569660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96602" y="365125"/>
            <a:ext cx="95719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456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8" name="椭圆 7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5000"/>
              </a:scheme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4.xml"/><Relationship Id="rId4" Type="http://schemas.openxmlformats.org/officeDocument/2006/relationships/image" Target="../media/image6.png"/><Relationship Id="rId3" Type="http://schemas.openxmlformats.org/officeDocument/2006/relationships/hyperlink" Target="https://blog.csdn.net/u013066730/article/details/59028155" TargetMode="Externa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3" Type="http://schemas.openxmlformats.org/officeDocument/2006/relationships/image" Target="../media/image7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hyperlink" Target="https://blog.csdn.net/jk981811667/article/details/78851325" TargetMode="Externa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image" Target="../media/image8.jpeg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8.xml"/><Relationship Id="rId3" Type="http://schemas.openxmlformats.org/officeDocument/2006/relationships/image" Target="../media/image4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828820"/>
            <a:ext cx="9144000" cy="1200329"/>
          </a:xfrm>
        </p:spPr>
        <p:txBody>
          <a:bodyPr>
            <a:normAutofit/>
          </a:bodyPr>
          <a:lstStyle/>
          <a:p>
            <a:r>
              <a:rPr lang="zh-CN" altLang="en-US"/>
              <a:t>使用和运行TensorFlow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81760" y="1510030"/>
            <a:ext cx="9144000" cy="832485"/>
          </a:xfrm>
        </p:spPr>
        <p:txBody>
          <a:bodyPr>
            <a:noAutofit/>
          </a:bodyPr>
          <a:lstStyle/>
          <a:p>
            <a:r>
              <a:rPr lang="zh-CN" altLang="en-US" sz="4800"/>
              <a:t>第四章</a:t>
            </a:r>
            <a:endParaRPr lang="zh-CN" altLang="en-US" sz="48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7"/>
          <p:cNvGrpSpPr/>
          <p:nvPr/>
        </p:nvGrpSpPr>
        <p:grpSpPr>
          <a:xfrm>
            <a:off x="7378700" y="1379220"/>
            <a:ext cx="2602230" cy="3172460"/>
            <a:chOff x="4239" y="255"/>
            <a:chExt cx="2350" cy="2860"/>
          </a:xfrm>
        </p:grpSpPr>
        <p:pic>
          <p:nvPicPr>
            <p:cNvPr id="62" name="图片 7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59" y="275"/>
              <a:ext cx="2310" cy="2820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63" name="直接连接符 63"/>
            <p:cNvCxnSpPr/>
            <p:nvPr/>
          </p:nvCxnSpPr>
          <p:spPr>
            <a:xfrm>
              <a:off x="4249" y="265"/>
              <a:ext cx="233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4" name="直接连接符 64"/>
            <p:cNvCxnSpPr/>
            <p:nvPr/>
          </p:nvCxnSpPr>
          <p:spPr>
            <a:xfrm>
              <a:off x="4249" y="265"/>
              <a:ext cx="0" cy="284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5" name="直接连接符 65"/>
            <p:cNvCxnSpPr/>
            <p:nvPr/>
          </p:nvCxnSpPr>
          <p:spPr>
            <a:xfrm>
              <a:off x="6579" y="265"/>
              <a:ext cx="0" cy="284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6" name="直接连接符 66"/>
            <p:cNvCxnSpPr/>
            <p:nvPr/>
          </p:nvCxnSpPr>
          <p:spPr>
            <a:xfrm>
              <a:off x="4249" y="3105"/>
              <a:ext cx="233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026910" y="265164"/>
            <a:ext cx="7249801" cy="9015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占位符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744345" y="1167130"/>
            <a:ext cx="8004175" cy="2005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zh-CN" sz="2400">
                <a:latin typeface="+mn-lt"/>
              </a:rPr>
              <a:t>      </a:t>
            </a:r>
            <a:r>
              <a:rPr lang="zh-CN" altLang="en-US" sz="2400">
                <a:latin typeface="+mn-lt"/>
              </a:rPr>
              <a:t>占位符是在执行时输入值的节点。</a:t>
            </a:r>
            <a:endParaRPr lang="zh-CN" altLang="en-US" sz="2400">
              <a:latin typeface="+mn-lt"/>
            </a:endParaRPr>
          </a:p>
          <a:p>
            <a:endParaRPr lang="zh-CN" altLang="en-US" sz="2400">
              <a:latin typeface="+mn-lt"/>
            </a:endParaRPr>
          </a:p>
          <a:p>
            <a:endParaRPr lang="zh-CN" altLang="en-US" sz="2400">
              <a:latin typeface="+mn-lt"/>
            </a:endParaRPr>
          </a:p>
          <a:p>
            <a:endParaRPr lang="zh-CN" altLang="en-US" sz="2400">
              <a:latin typeface="+mn-lt"/>
            </a:endParaRPr>
          </a:p>
          <a:p>
            <a:r>
              <a:rPr lang="zh-CN" altLang="en-US" sz="2400">
                <a:latin typeface="+mn-lt"/>
              </a:rPr>
              <a:t>如果你的计算图中有依赖于某些外部数据</a:t>
            </a:r>
            <a:endParaRPr lang="zh-CN" altLang="en-US" sz="2400">
              <a:latin typeface="+mn-lt"/>
            </a:endParaRPr>
          </a:p>
          <a:p>
            <a:r>
              <a:rPr lang="zh-CN" altLang="en-US" sz="2400">
                <a:latin typeface="+mn-lt"/>
              </a:rPr>
              <a:t>的输入，这些就是值的占位符，我们将在</a:t>
            </a:r>
            <a:endParaRPr lang="zh-CN" altLang="en-US" sz="2400">
              <a:latin typeface="+mn-lt"/>
            </a:endParaRPr>
          </a:p>
          <a:p>
            <a:r>
              <a:rPr lang="zh-CN" altLang="en-US" sz="2400">
                <a:latin typeface="+mn-lt"/>
              </a:rPr>
              <a:t>训练时将这些值添加到计算中。所以，对于占位符 ，我们不提供任何初始值，我们只分配</a:t>
            </a:r>
            <a:r>
              <a:rPr lang="en-US" altLang="zh-CN" sz="2400">
                <a:latin typeface="+mn-lt"/>
              </a:rPr>
              <a:t>Tensor</a:t>
            </a:r>
            <a:r>
              <a:rPr lang="zh-CN" altLang="en-US" sz="2400">
                <a:latin typeface="+mn-lt"/>
              </a:rPr>
              <a:t>的数据类型。</a:t>
            </a:r>
            <a:endParaRPr lang="zh-CN" altLang="en-US" sz="2400">
              <a:latin typeface="+mn-lt"/>
            </a:endParaRPr>
          </a:p>
        </p:txBody>
      </p:sp>
    </p:spTree>
    <p:custDataLst>
      <p:tags r:id="rId4"/>
    </p:custDataLst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1026910" y="265164"/>
            <a:ext cx="7249801" cy="9015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数学运算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744345" y="1167130"/>
            <a:ext cx="8004175" cy="2005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zh-CN" sz="2400">
                <a:latin typeface="+mn-lt"/>
              </a:rPr>
              <a:t>      </a:t>
            </a:r>
            <a:r>
              <a:rPr lang="zh-CN" altLang="en-US" sz="2400">
                <a:latin typeface="+mn-lt"/>
              </a:rPr>
              <a:t>第三种节点的类型是数学运算，它们将实现我们的矩阵乘法(MatMul)、加法(Add)和relu。所有这些都是TensorFlow图中的节点，它类似于</a:t>
            </a:r>
            <a:r>
              <a:rPr lang="zh-CN" altLang="en-US" sz="2400">
                <a:latin typeface="+mn-lt"/>
                <a:hlinkClick r:id="rId3" action="ppaction://hlinkfile"/>
              </a:rPr>
              <a:t>NumPy操作</a:t>
            </a:r>
            <a:r>
              <a:rPr lang="zh-CN" altLang="en-US" sz="2400">
                <a:latin typeface="+mn-lt"/>
              </a:rPr>
              <a:t>。</a:t>
            </a:r>
            <a:endParaRPr lang="zh-CN" altLang="en-US" sz="2400">
              <a:latin typeface="+mn-lt"/>
            </a:endParaRPr>
          </a:p>
          <a:p>
            <a:endParaRPr lang="zh-CN" altLang="en-US" sz="2400">
              <a:latin typeface="+mn-lt"/>
            </a:endParaRPr>
          </a:p>
        </p:txBody>
      </p:sp>
      <p:grpSp>
        <p:nvGrpSpPr>
          <p:cNvPr id="79" name="组合 79"/>
          <p:cNvGrpSpPr/>
          <p:nvPr/>
        </p:nvGrpSpPr>
        <p:grpSpPr>
          <a:xfrm>
            <a:off x="4911725" y="2902585"/>
            <a:ext cx="2729865" cy="3455670"/>
            <a:chOff x="4464" y="255"/>
            <a:chExt cx="1900" cy="2635"/>
          </a:xfrm>
        </p:grpSpPr>
        <p:pic>
          <p:nvPicPr>
            <p:cNvPr id="74" name="图片 8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4" y="275"/>
              <a:ext cx="1860" cy="2595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75" name="直接连接符 75"/>
            <p:cNvCxnSpPr/>
            <p:nvPr/>
          </p:nvCxnSpPr>
          <p:spPr>
            <a:xfrm>
              <a:off x="4474" y="265"/>
              <a:ext cx="188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6" name="直接连接符 76"/>
            <p:cNvCxnSpPr/>
            <p:nvPr/>
          </p:nvCxnSpPr>
          <p:spPr>
            <a:xfrm>
              <a:off x="4474" y="265"/>
              <a:ext cx="0" cy="261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7" name="直接连接符 77"/>
            <p:cNvCxnSpPr/>
            <p:nvPr/>
          </p:nvCxnSpPr>
          <p:spPr>
            <a:xfrm>
              <a:off x="6354" y="265"/>
              <a:ext cx="0" cy="261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8" name="直接连接符 78"/>
            <p:cNvCxnSpPr/>
            <p:nvPr/>
          </p:nvCxnSpPr>
          <p:spPr>
            <a:xfrm>
              <a:off x="4474" y="2880"/>
              <a:ext cx="188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custDataLst>
      <p:tags r:id="rId5"/>
    </p:custDataLst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3611330" y="2149465"/>
            <a:ext cx="6223772" cy="97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>
              <a:lnSpc>
                <a:spcPct val="120000"/>
              </a:lnSpc>
              <a:spcBef>
                <a:spcPct val="0"/>
              </a:spcBef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t>从TensorFlow得到输出</a:t>
            </a: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3611330" y="3231382"/>
            <a:ext cx="6220880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000"/>
              <a:t>Getting output from TensorFlow</a:t>
            </a:r>
            <a:endParaRPr lang="zh-CN" altLang="en-US" sz="2000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371600" y="2168516"/>
            <a:ext cx="1943100" cy="19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algn="ctr">
              <a:defRPr sz="9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04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718310" y="1438910"/>
            <a:ext cx="8004175" cy="4730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zh-CN" sz="2800">
                <a:latin typeface="+mn-lt"/>
              </a:rPr>
              <a:t>      </a:t>
            </a:r>
            <a:r>
              <a:rPr lang="zh-CN" altLang="en-US" sz="2800">
                <a:latin typeface="+mn-lt"/>
              </a:rPr>
              <a:t>我们可以使用一个叫做session的东西来部署/运行这个图形，它只是一个绑定到一个特定的执行上下文，比如一个CPU或一个GPU。所以，我们要把我们构建的图形放到CPU或GPU上下文中。</a:t>
            </a:r>
            <a:endParaRPr lang="zh-CN" altLang="en-US" sz="2800">
              <a:latin typeface="+mn-lt"/>
            </a:endParaRPr>
          </a:p>
          <a:p>
            <a:r>
              <a:rPr lang="zh-CN" altLang="en-US" sz="2800">
                <a:latin typeface="+mn-lt"/>
              </a:rPr>
              <a:t>       要运行这个图，我们需要定义一个名为</a:t>
            </a:r>
            <a:r>
              <a:rPr lang="en-US" altLang="zh-CN" sz="2800">
                <a:latin typeface="+mn-lt"/>
              </a:rPr>
              <a:t>s</a:t>
            </a:r>
            <a:r>
              <a:rPr lang="zh-CN" altLang="en-US" sz="2800">
                <a:latin typeface="+mn-lt"/>
              </a:rPr>
              <a:t>ess的session对象，我们将调用函数Run，它包含两个参数：sess.run(fetches, feeds)</a:t>
            </a:r>
            <a:endParaRPr lang="zh-CN" altLang="en-US" sz="2800">
              <a:latin typeface="+mn-lt"/>
            </a:endParaRPr>
          </a:p>
          <a:p>
            <a:endParaRPr lang="zh-CN" altLang="en-US" sz="2800">
              <a:latin typeface="+mn-lt"/>
            </a:endParaRPr>
          </a:p>
          <a:p>
            <a:endParaRPr lang="zh-CN" altLang="en-US" sz="2800">
              <a:latin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039610" y="536944"/>
            <a:ext cx="7249801" cy="9015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从计算图获得值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ransition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718310" y="1438910"/>
            <a:ext cx="8004175" cy="4730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zh-CN" sz="2800">
                <a:latin typeface="+mn-lt"/>
              </a:rPr>
              <a:t>      </a:t>
            </a:r>
            <a:endParaRPr lang="zh-CN" altLang="en-US" sz="2800">
              <a:latin typeface="+mn-lt"/>
            </a:endParaRPr>
          </a:p>
          <a:p>
            <a:endParaRPr lang="zh-CN" altLang="en-US" sz="2800">
              <a:latin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039610" y="536944"/>
            <a:ext cx="7249801" cy="9015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从计算图获得值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图片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0" y="1438910"/>
            <a:ext cx="6635750" cy="47498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ransition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3611330" y="2149465"/>
            <a:ext cx="6223772" cy="97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>
              <a:lnSpc>
                <a:spcPct val="120000"/>
              </a:lnSpc>
              <a:spcBef>
                <a:spcPct val="0"/>
              </a:spcBef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/>
              <a:t>TensorBoard – 可视化学习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3611330" y="3231382"/>
            <a:ext cx="6220880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000"/>
              <a:t>TensorBoard – visualizing learning</a:t>
            </a:r>
            <a:endParaRPr lang="zh-CN" altLang="en-US" sz="2000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371600" y="2168516"/>
            <a:ext cx="1943100" cy="19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algn="ctr">
              <a:defRPr sz="9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05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>
            <p:custDataLst>
              <p:tags r:id="rId1"/>
            </p:custDataLst>
          </p:nvPr>
        </p:nvGrpSpPr>
        <p:grpSpPr>
          <a:xfrm>
            <a:off x="1972310" y="1375410"/>
            <a:ext cx="8957927" cy="5009963"/>
            <a:chOff x="4722068" y="3120878"/>
            <a:chExt cx="4088658" cy="2394723"/>
          </a:xfrm>
        </p:grpSpPr>
        <p:sp>
          <p:nvSpPr>
            <p:cNvPr id="4" name="矩形 3"/>
            <p:cNvSpPr/>
            <p:nvPr>
              <p:custDataLst>
                <p:tags r:id="rId2"/>
              </p:custDataLst>
            </p:nvPr>
          </p:nvSpPr>
          <p:spPr>
            <a:xfrm>
              <a:off x="4722068" y="4925786"/>
              <a:ext cx="4088557" cy="465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4722068" y="3157729"/>
              <a:ext cx="4088658" cy="23578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       </a:t>
              </a:r>
              <a:r>
                <a:rPr lang="zh-CN" altLang="en-US" sz="2400">
                  <a:solidFill>
                    <a:schemeClr val="bg1"/>
                  </a:solidFill>
                </a:rPr>
                <a:t>使用TensorFlow进行的计算-比如训练一个庞大的深层神经网络-可能是复杂和混乱的，其相应的计算图也将是复杂的。为了方便理解、调试和优化TensorFlow程序，可以使用一套名为TensorBoard的可视化工具，它是一套可以在你的浏览器上运行的Web应用程序。 </a:t>
              </a:r>
              <a:endParaRPr lang="zh-CN" altLang="en-US" sz="2400">
                <a:solidFill>
                  <a:schemeClr val="bg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400">
                  <a:solidFill>
                    <a:schemeClr val="bg1"/>
                  </a:solidFill>
                </a:rPr>
                <a:t>TensorBoard可以让你的TensorFlow图形可视化，绘制定量图，并显示其他数据。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4722068" y="3120878"/>
              <a:ext cx="4088658" cy="36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文本框 25">
            <a:hlinkClick r:id="rId5" action="ppaction://hlinkfile"/>
          </p:cNvPr>
          <p:cNvSpPr txBox="1"/>
          <p:nvPr>
            <p:custDataLst>
              <p:tags r:id="rId6"/>
            </p:custDataLst>
          </p:nvPr>
        </p:nvSpPr>
        <p:spPr>
          <a:xfrm>
            <a:off x="1065645" y="420104"/>
            <a:ext cx="7249801" cy="9015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ym typeface="+mn-ea"/>
              </a:rPr>
              <a:t>TensorBoard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744345" y="663575"/>
            <a:ext cx="8004175" cy="4886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endParaRPr lang="en-US" altLang="zh-CN" sz="2400">
              <a:latin typeface="+mn-lt"/>
            </a:endParaRPr>
          </a:p>
          <a:p>
            <a:endParaRPr lang="en-US" altLang="zh-CN" sz="2400">
              <a:latin typeface="+mn-lt"/>
            </a:endParaRPr>
          </a:p>
          <a:p>
            <a:endParaRPr lang="en-US" altLang="zh-CN" sz="2400">
              <a:latin typeface="+mn-lt"/>
            </a:endParaRPr>
          </a:p>
          <a:p>
            <a:endParaRPr lang="en-US" altLang="zh-CN" sz="2400">
              <a:latin typeface="+mn-lt"/>
            </a:endParaRPr>
          </a:p>
          <a:p>
            <a:endParaRPr lang="en-US" altLang="zh-CN" sz="2400">
              <a:latin typeface="+mn-lt"/>
            </a:endParaRPr>
          </a:p>
          <a:p>
            <a:r>
              <a:rPr lang="en-US" altLang="zh-CN" sz="2400">
                <a:latin typeface="+mn-lt"/>
              </a:rPr>
              <a:t>      </a:t>
            </a:r>
            <a:endParaRPr lang="en-US" altLang="zh-CN" sz="2400">
              <a:latin typeface="+mn-lt"/>
            </a:endParaRPr>
          </a:p>
          <a:p>
            <a:r>
              <a:rPr lang="en-US" altLang="zh-CN" sz="2400">
                <a:latin typeface="+mn-lt"/>
              </a:rPr>
              <a:t>       为了了解TensorBoard是如何工作的，我们将构建一个计算图，它将充当MNIST数据集的分类器，MNIST数据集是手写图像的数据集。</a:t>
            </a:r>
            <a:endParaRPr lang="en-US" altLang="zh-CN" sz="2400">
              <a:latin typeface="+mn-lt"/>
            </a:endParaRPr>
          </a:p>
          <a:p>
            <a:endParaRPr lang="zh-CN" altLang="en-US" sz="2400">
              <a:latin typeface="+mn-lt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2818775" y="653732"/>
            <a:ext cx="5845562" cy="3252617"/>
            <a:chOff x="2269" y="260"/>
            <a:chExt cx="6568" cy="3305"/>
          </a:xfrm>
        </p:grpSpPr>
        <p:pic>
          <p:nvPicPr>
            <p:cNvPr id="7" name="图片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" y="270"/>
              <a:ext cx="6558" cy="3295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8" name="直接连接符 8"/>
            <p:cNvCxnSpPr/>
            <p:nvPr/>
          </p:nvCxnSpPr>
          <p:spPr>
            <a:xfrm>
              <a:off x="2269" y="260"/>
              <a:ext cx="629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" name="直接连接符 9"/>
            <p:cNvCxnSpPr/>
            <p:nvPr/>
          </p:nvCxnSpPr>
          <p:spPr>
            <a:xfrm>
              <a:off x="2269" y="260"/>
              <a:ext cx="0" cy="317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" name="直接连接符 10"/>
            <p:cNvCxnSpPr/>
            <p:nvPr/>
          </p:nvCxnSpPr>
          <p:spPr>
            <a:xfrm>
              <a:off x="8559" y="260"/>
              <a:ext cx="0" cy="317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1" name="直接连接符 11"/>
            <p:cNvCxnSpPr/>
            <p:nvPr/>
          </p:nvCxnSpPr>
          <p:spPr>
            <a:xfrm>
              <a:off x="2269" y="3430"/>
              <a:ext cx="629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custDataLst>
      <p:tags r:id="rId3"/>
    </p:custData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>
            <p:custDataLst>
              <p:tags r:id="rId1"/>
            </p:custDataLst>
          </p:nvPr>
        </p:nvSpPr>
        <p:spPr>
          <a:xfrm>
            <a:off x="4559301" y="4691534"/>
            <a:ext cx="4120092" cy="630601"/>
          </a:xfrm>
          <a:custGeom>
            <a:avLst/>
            <a:gdLst>
              <a:gd name="connsiteX0" fmla="*/ 281176 w 3609486"/>
              <a:gd name="connsiteY0" fmla="*/ 0 h 552450"/>
              <a:gd name="connsiteX1" fmla="*/ 3609486 w 3609486"/>
              <a:gd name="connsiteY1" fmla="*/ 0 h 552450"/>
              <a:gd name="connsiteX2" fmla="*/ 3326729 w 3609486"/>
              <a:gd name="connsiteY2" fmla="*/ 552450 h 552450"/>
              <a:gd name="connsiteX3" fmla="*/ 0 w 3609486"/>
              <a:gd name="connsiteY3" fmla="*/ 552450 h 552450"/>
              <a:gd name="connsiteX4" fmla="*/ 0 w 3609486"/>
              <a:gd name="connsiteY4" fmla="*/ 54936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9486" h="552450">
                <a:moveTo>
                  <a:pt x="281176" y="0"/>
                </a:moveTo>
                <a:lnTo>
                  <a:pt x="3609486" y="0"/>
                </a:lnTo>
                <a:lnTo>
                  <a:pt x="3326729" y="552450"/>
                </a:lnTo>
                <a:lnTo>
                  <a:pt x="0" y="552450"/>
                </a:lnTo>
                <a:lnTo>
                  <a:pt x="0" y="54936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 fontScale="80000"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sym typeface="Arial" panose="020B0604020202020204" pitchFamily="34" charset="0"/>
              </a:rPr>
              <a:t>TensorBoard—可视化学习</a:t>
            </a:r>
            <a:endParaRPr lang="zh-CN" altLang="en-US" sz="28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>
            <p:custDataLst>
              <p:tags r:id="rId2"/>
            </p:custDataLst>
          </p:nvPr>
        </p:nvSpPr>
        <p:spPr>
          <a:xfrm>
            <a:off x="4963725" y="3897847"/>
            <a:ext cx="4121896" cy="630601"/>
          </a:xfrm>
          <a:custGeom>
            <a:avLst/>
            <a:gdLst>
              <a:gd name="connsiteX0" fmla="*/ 282756 w 3611066"/>
              <a:gd name="connsiteY0" fmla="*/ 0 h 552450"/>
              <a:gd name="connsiteX1" fmla="*/ 3611066 w 3611066"/>
              <a:gd name="connsiteY1" fmla="*/ 0 h 552450"/>
              <a:gd name="connsiteX2" fmla="*/ 3328310 w 3611066"/>
              <a:gd name="connsiteY2" fmla="*/ 552450 h 552450"/>
              <a:gd name="connsiteX3" fmla="*/ 0 w 3611066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6" h="552450">
                <a:moveTo>
                  <a:pt x="282756" y="0"/>
                </a:moveTo>
                <a:lnTo>
                  <a:pt x="3611066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sz="2800">
                <a:solidFill>
                  <a:schemeClr val="bg1"/>
                </a:solidFill>
                <a:sym typeface="Arial" panose="020B0604020202020204" pitchFamily="34" charset="0"/>
              </a:rPr>
              <a:t>从 TensorFlow获得输出</a:t>
            </a:r>
            <a:endParaRPr sz="28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5" name="任意多边形 24"/>
          <p:cNvSpPr/>
          <p:nvPr>
            <p:custDataLst>
              <p:tags r:id="rId3"/>
            </p:custDataLst>
          </p:nvPr>
        </p:nvSpPr>
        <p:spPr>
          <a:xfrm>
            <a:off x="5353567" y="3136174"/>
            <a:ext cx="4121897" cy="630601"/>
          </a:xfrm>
          <a:custGeom>
            <a:avLst/>
            <a:gdLst>
              <a:gd name="connsiteX0" fmla="*/ 282757 w 3611067"/>
              <a:gd name="connsiteY0" fmla="*/ 0 h 552450"/>
              <a:gd name="connsiteX1" fmla="*/ 3611067 w 3611067"/>
              <a:gd name="connsiteY1" fmla="*/ 0 h 552450"/>
              <a:gd name="connsiteX2" fmla="*/ 3328310 w 3611067"/>
              <a:gd name="connsiteY2" fmla="*/ 552450 h 552450"/>
              <a:gd name="connsiteX3" fmla="*/ 0 w 361106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7" h="552450">
                <a:moveTo>
                  <a:pt x="282757" y="0"/>
                </a:moveTo>
                <a:lnTo>
                  <a:pt x="3611067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 fontScale="90000"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sym typeface="Arial" panose="020B0604020202020204" pitchFamily="34" charset="0"/>
              </a:rPr>
              <a:t>数据类型, 变量和占位符</a:t>
            </a:r>
            <a:endParaRPr lang="zh-CN" altLang="en-US" sz="28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4"/>
            </p:custDataLst>
          </p:nvPr>
        </p:nvSpPr>
        <p:spPr>
          <a:xfrm>
            <a:off x="5743409" y="2374502"/>
            <a:ext cx="4121897" cy="630601"/>
          </a:xfrm>
          <a:custGeom>
            <a:avLst/>
            <a:gdLst>
              <a:gd name="connsiteX0" fmla="*/ 282757 w 3611067"/>
              <a:gd name="connsiteY0" fmla="*/ 0 h 552450"/>
              <a:gd name="connsiteX1" fmla="*/ 3611067 w 3611067"/>
              <a:gd name="connsiteY1" fmla="*/ 0 h 552450"/>
              <a:gd name="connsiteX2" fmla="*/ 3328310 w 3611067"/>
              <a:gd name="connsiteY2" fmla="*/ 552450 h 552450"/>
              <a:gd name="connsiteX3" fmla="*/ 0 w 361106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7" h="552450">
                <a:moveTo>
                  <a:pt x="282757" y="0"/>
                </a:moveTo>
                <a:lnTo>
                  <a:pt x="3611067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sym typeface="Arial" panose="020B0604020202020204" pitchFamily="34" charset="0"/>
              </a:rPr>
              <a:t>计算图</a:t>
            </a:r>
            <a:endParaRPr lang="zh-CN" altLang="en-US" sz="28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5"/>
            </p:custDataLst>
          </p:nvPr>
        </p:nvSpPr>
        <p:spPr>
          <a:xfrm>
            <a:off x="6170969" y="1539134"/>
            <a:ext cx="4121896" cy="630601"/>
          </a:xfrm>
          <a:custGeom>
            <a:avLst/>
            <a:gdLst>
              <a:gd name="connsiteX0" fmla="*/ 282756 w 3611066"/>
              <a:gd name="connsiteY0" fmla="*/ 0 h 552450"/>
              <a:gd name="connsiteX1" fmla="*/ 3611066 w 3611066"/>
              <a:gd name="connsiteY1" fmla="*/ 0 h 552450"/>
              <a:gd name="connsiteX2" fmla="*/ 3328310 w 3611066"/>
              <a:gd name="connsiteY2" fmla="*/ 552450 h 552450"/>
              <a:gd name="connsiteX3" fmla="*/ 0 w 3611066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6" h="552450">
                <a:moveTo>
                  <a:pt x="282756" y="0"/>
                </a:moveTo>
                <a:lnTo>
                  <a:pt x="3611066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sym typeface="Arial" panose="020B0604020202020204" pitchFamily="34" charset="0"/>
              </a:rPr>
              <a:t>TensorFlow 安装</a:t>
            </a:r>
            <a:endParaRPr lang="zh-CN" altLang="en-US" sz="28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19973734">
            <a:off x="2471793" y="-292357"/>
            <a:ext cx="716138" cy="6095642"/>
          </a:xfrm>
          <a:custGeom>
            <a:avLst/>
            <a:gdLst>
              <a:gd name="connsiteX0" fmla="*/ 451047 w 716138"/>
              <a:gd name="connsiteY0" fmla="*/ 0 h 6095642"/>
              <a:gd name="connsiteX1" fmla="*/ 716138 w 716138"/>
              <a:gd name="connsiteY1" fmla="*/ 135680 h 6095642"/>
              <a:gd name="connsiteX2" fmla="*/ 716138 w 716138"/>
              <a:gd name="connsiteY2" fmla="*/ 6095642 h 6095642"/>
              <a:gd name="connsiteX3" fmla="*/ 0 w 716138"/>
              <a:gd name="connsiteY3" fmla="*/ 5729106 h 6095642"/>
              <a:gd name="connsiteX4" fmla="*/ 0 w 716138"/>
              <a:gd name="connsiteY4" fmla="*/ 881256 h 609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138" h="6095642">
                <a:moveTo>
                  <a:pt x="451047" y="0"/>
                </a:moveTo>
                <a:lnTo>
                  <a:pt x="716138" y="135680"/>
                </a:lnTo>
                <a:lnTo>
                  <a:pt x="716138" y="6095642"/>
                </a:lnTo>
                <a:lnTo>
                  <a:pt x="0" y="5729106"/>
                </a:lnTo>
                <a:lnTo>
                  <a:pt x="0" y="88125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eaVert" wrap="square" lIns="90000" tIns="108000" rIns="90000" bIns="252000" numCol="1" spcCol="0" rtlCol="0" fromWordArt="0" anchor="ctr" anchorCtr="1" forceAA="0" compatLnSpc="1">
            <a:no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目录</a:t>
            </a:r>
            <a:endParaRPr lang="zh-CN" altLang="en-US" sz="400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3611330" y="2149465"/>
            <a:ext cx="6223772" cy="97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20000"/>
              </a:lnSpc>
              <a:spcBef>
                <a:spcPct val="0"/>
              </a:spcBef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/>
              <a:t>TensorFlow 安装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3611330" y="3231382"/>
            <a:ext cx="6220880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2000"/>
              <a:t>CPU </a:t>
            </a:r>
            <a:r>
              <a:rPr lang="zh-CN" altLang="en-US" sz="2000"/>
              <a:t>、</a:t>
            </a:r>
            <a:r>
              <a:rPr lang="en-US" altLang="zh-CN" sz="2000"/>
              <a:t>GPU </a:t>
            </a:r>
            <a:r>
              <a:rPr lang="zh-CN" altLang="en-US" sz="2000"/>
              <a:t>，TensorFlow 环境</a:t>
            </a:r>
            <a:endParaRPr lang="zh-CN" altLang="en-US" sz="2000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371600" y="2168516"/>
            <a:ext cx="1943100" cy="19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algn="ctr">
              <a:defRPr sz="9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01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>
            <p:custDataLst>
              <p:tags r:id="rId1"/>
            </p:custDataLst>
          </p:nvPr>
        </p:nvGrpSpPr>
        <p:grpSpPr>
          <a:xfrm>
            <a:off x="1894205" y="1375410"/>
            <a:ext cx="8853805" cy="4951730"/>
            <a:chOff x="4722068" y="3120878"/>
            <a:chExt cx="4088658" cy="2394723"/>
          </a:xfrm>
        </p:grpSpPr>
        <p:sp>
          <p:nvSpPr>
            <p:cNvPr id="4" name="矩形 3"/>
            <p:cNvSpPr/>
            <p:nvPr>
              <p:custDataLst>
                <p:tags r:id="rId2"/>
              </p:custDataLst>
            </p:nvPr>
          </p:nvSpPr>
          <p:spPr>
            <a:xfrm>
              <a:off x="4722068" y="4925786"/>
              <a:ext cx="4088557" cy="465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4722068" y="3157729"/>
              <a:ext cx="4088658" cy="23578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       </a:t>
              </a:r>
              <a:r>
                <a:rPr lang="zh-CN" altLang="en-US" sz="2400">
                  <a:solidFill>
                    <a:schemeClr val="bg1"/>
                  </a:solidFill>
                </a:rPr>
                <a:t>TensorFlow是Google的一个深度学习框架，它是使用数据流图进行数值计算的开放源代码。</a:t>
              </a:r>
              <a:endParaRPr lang="zh-CN" altLang="en-US" sz="2400">
                <a:solidFill>
                  <a:schemeClr val="bg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400">
                  <a:solidFill>
                    <a:schemeClr val="bg1"/>
                  </a:solidFill>
                </a:rPr>
                <a:t>       它最初是由google大脑小组开发的，目的是促进他们的机器学习研究。</a:t>
              </a:r>
              <a:endParaRPr lang="zh-CN" altLang="en-US" sz="2400">
                <a:solidFill>
                  <a:schemeClr val="bg1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400">
                  <a:solidFill>
                    <a:schemeClr val="bg1"/>
                  </a:solidFill>
                </a:rPr>
                <a:t>       TensorFlow是表示机器学习算法的接口，也是执行这些算法的实现。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4722068" y="3120878"/>
              <a:ext cx="4088658" cy="368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1065645" y="420104"/>
            <a:ext cx="7249801" cy="9015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TensorFlow 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6"/>
    </p:custDataLst>
  </p:cSld>
  <p:clrMapOvr>
    <a:masterClrMapping/>
  </p:clrMapOvr>
  <p:transition>
    <p:comb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3611330" y="2149465"/>
            <a:ext cx="6223772" cy="97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20000"/>
              </a:lnSpc>
              <a:spcBef>
                <a:spcPct val="0"/>
              </a:spcBef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/>
              <a:t>计算图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3611330" y="3231382"/>
            <a:ext cx="6220880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000"/>
              <a:t>Computational graphs</a:t>
            </a:r>
            <a:endParaRPr lang="zh-CN" altLang="en-US" sz="2000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371600" y="2168516"/>
            <a:ext cx="1943100" cy="19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algn="ctr">
              <a:defRPr sz="9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02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783715" y="1159510"/>
            <a:ext cx="8004175" cy="4162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zh-CN" sz="2800">
                <a:latin typeface="+mn-lt"/>
              </a:rPr>
              <a:t>       </a:t>
            </a:r>
            <a:r>
              <a:rPr lang="zh-CN" altLang="en-US" sz="2800">
                <a:latin typeface="+mn-lt"/>
              </a:rPr>
              <a:t>关于TensorFlow的所有大思想中最大的思想是，数字计算是用计算图表示的。所以，任何TensorFlow的骨干图都将是一个计算图。</a:t>
            </a:r>
            <a:endParaRPr lang="zh-CN" altLang="en-US" sz="2800">
              <a:latin typeface="+mn-lt"/>
            </a:endParaRPr>
          </a:p>
          <a:p>
            <a:r>
              <a:rPr lang="zh-CN" altLang="en-US" sz="2800">
                <a:latin typeface="+mn-lt"/>
              </a:rPr>
              <a:t>       图节点是具有任意数量的输入和输出的操作。</a:t>
            </a:r>
            <a:endParaRPr lang="zh-CN" altLang="en-US" sz="2800">
              <a:latin typeface="+mn-lt"/>
            </a:endParaRPr>
          </a:p>
          <a:p>
            <a:r>
              <a:rPr lang="zh-CN" altLang="en-US" sz="2800">
                <a:latin typeface="+mn-lt"/>
              </a:rPr>
              <a:t>       节点之间的图边将是在这些操作之间流动的张量，而在实践中实现</a:t>
            </a:r>
            <a:r>
              <a:rPr lang="en-US" altLang="zh-CN" sz="2800">
                <a:latin typeface="+mn-lt"/>
              </a:rPr>
              <a:t>Tensor(</a:t>
            </a:r>
            <a:r>
              <a:rPr lang="zh-CN" altLang="en-US" sz="2800">
                <a:latin typeface="+mn-lt"/>
              </a:rPr>
              <a:t>张量</a:t>
            </a:r>
            <a:r>
              <a:rPr lang="en-US" altLang="zh-CN" sz="2800">
                <a:latin typeface="+mn-lt"/>
              </a:rPr>
              <a:t>)</a:t>
            </a:r>
            <a:r>
              <a:rPr lang="zh-CN" altLang="en-US" sz="2800">
                <a:latin typeface="+mn-lt"/>
              </a:rPr>
              <a:t>的最佳方法是n维矩阵。</a:t>
            </a:r>
            <a:endParaRPr lang="zh-CN" altLang="en-US" sz="2800">
              <a:latin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comb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768475" y="899160"/>
            <a:ext cx="8004175" cy="4162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zh-CN" sz="2400">
                <a:latin typeface="+mn-lt"/>
              </a:rPr>
              <a:t>      </a:t>
            </a:r>
            <a:r>
              <a:rPr lang="zh-CN" altLang="en-US" sz="2400">
                <a:latin typeface="+mn-lt"/>
              </a:rPr>
              <a:t>使用这种流图作为深度学习框架的主干的优点是，它允许你以小而简单的操作来构建复杂的模型</a:t>
            </a:r>
            <a:endParaRPr lang="zh-CN" altLang="en-US" sz="2400">
              <a:latin typeface="+mn-lt"/>
            </a:endParaRPr>
          </a:p>
          <a:p>
            <a:endParaRPr lang="zh-CN" altLang="en-US" sz="2400">
              <a:latin typeface="+mn-lt"/>
            </a:endParaRPr>
          </a:p>
        </p:txBody>
      </p:sp>
      <p:grpSp>
        <p:nvGrpSpPr>
          <p:cNvPr id="85" name="组合 85"/>
          <p:cNvGrpSpPr/>
          <p:nvPr/>
        </p:nvGrpSpPr>
        <p:grpSpPr>
          <a:xfrm>
            <a:off x="4518660" y="2459355"/>
            <a:ext cx="2752090" cy="3230245"/>
            <a:chOff x="4457" y="255"/>
            <a:chExt cx="1915" cy="2485"/>
          </a:xfrm>
        </p:grpSpPr>
        <p:pic>
          <p:nvPicPr>
            <p:cNvPr id="80" name="图片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7" y="275"/>
              <a:ext cx="1875" cy="2445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81" name="直接连接符 81"/>
            <p:cNvCxnSpPr/>
            <p:nvPr/>
          </p:nvCxnSpPr>
          <p:spPr>
            <a:xfrm>
              <a:off x="4467" y="265"/>
              <a:ext cx="1895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2" name="直接连接符 82"/>
            <p:cNvCxnSpPr/>
            <p:nvPr/>
          </p:nvCxnSpPr>
          <p:spPr>
            <a:xfrm>
              <a:off x="4467" y="265"/>
              <a:ext cx="0" cy="246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3" name="直接连接符 83"/>
            <p:cNvCxnSpPr/>
            <p:nvPr/>
          </p:nvCxnSpPr>
          <p:spPr>
            <a:xfrm>
              <a:off x="6362" y="265"/>
              <a:ext cx="0" cy="246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4" name="直接连接符 84"/>
            <p:cNvCxnSpPr/>
            <p:nvPr/>
          </p:nvCxnSpPr>
          <p:spPr>
            <a:xfrm>
              <a:off x="4467" y="2730"/>
              <a:ext cx="1895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3" name="直接箭头连接符 2"/>
          <p:cNvCxnSpPr/>
          <p:nvPr/>
        </p:nvCxnSpPr>
        <p:spPr>
          <a:xfrm flipV="1">
            <a:off x="6050280" y="2350135"/>
            <a:ext cx="0" cy="374015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856605" y="2026920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>
            <a:off x="6902450" y="5269230"/>
            <a:ext cx="814070" cy="18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767955" y="5307965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占位符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971290" y="4326255"/>
            <a:ext cx="99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34055" y="4142105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变量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 flipV="1">
            <a:off x="4151630" y="5255895"/>
            <a:ext cx="1201420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89630" y="510095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变量</a:t>
            </a:r>
            <a:endParaRPr lang="zh-CN" altLang="en-US"/>
          </a:p>
        </p:txBody>
      </p:sp>
      <p:pic>
        <p:nvPicPr>
          <p:cNvPr id="37" name="image5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6865" y="3234055"/>
            <a:ext cx="2195830" cy="3003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814310" y="3613785"/>
            <a:ext cx="2440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只有一个隐藏层，</a:t>
            </a:r>
            <a:r>
              <a:rPr lang="en-US" altLang="zh-CN"/>
              <a:t>RELU</a:t>
            </a:r>
            <a:r>
              <a:rPr lang="zh-CN" altLang="en-US"/>
              <a:t>函数获取输出的最大值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1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3611330" y="2149465"/>
            <a:ext cx="6223772" cy="97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>
              <a:lnSpc>
                <a:spcPct val="120000"/>
              </a:lnSpc>
              <a:spcBef>
                <a:spcPct val="0"/>
              </a:spcBef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/>
              <a:t>数据类型, 变量和占位符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3611330" y="3231382"/>
            <a:ext cx="6220880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000"/>
              <a:t>变量、占位符、数学运算</a:t>
            </a:r>
            <a:endParaRPr lang="zh-CN" altLang="en-US" sz="2000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371600" y="2168516"/>
            <a:ext cx="1943100" cy="1906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algn="ctr">
              <a:defRPr sz="9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03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1030720" y="394704"/>
            <a:ext cx="7249801" cy="90159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变量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744345" y="1167130"/>
            <a:ext cx="8004175" cy="2005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zh-CN" sz="2400">
                <a:latin typeface="+mn-lt"/>
              </a:rPr>
              <a:t>      </a:t>
            </a:r>
            <a:r>
              <a:rPr lang="zh-CN" altLang="en-US" sz="2400">
                <a:latin typeface="+mn-lt"/>
              </a:rPr>
              <a:t>变量是输出其当前值的有状态节点。在这个例子中，我们所说的变量是有状态的，这仅仅是b和W的意思，就是它们保留了它们当前的值。 通过多次执行，很容易将保存的值恢复到变量。</a:t>
            </a:r>
            <a:endParaRPr lang="zh-CN" altLang="en-US" sz="2400">
              <a:latin typeface="+mn-lt"/>
            </a:endParaRPr>
          </a:p>
          <a:p>
            <a:endParaRPr lang="zh-CN" altLang="en-US" sz="2400">
              <a:latin typeface="+mn-lt"/>
            </a:endParaRPr>
          </a:p>
        </p:txBody>
      </p:sp>
      <p:grpSp>
        <p:nvGrpSpPr>
          <p:cNvPr id="61" name="组合 61"/>
          <p:cNvGrpSpPr/>
          <p:nvPr/>
        </p:nvGrpSpPr>
        <p:grpSpPr>
          <a:xfrm>
            <a:off x="4641215" y="3021965"/>
            <a:ext cx="2986405" cy="3268345"/>
            <a:chOff x="4404" y="255"/>
            <a:chExt cx="2020" cy="2545"/>
          </a:xfrm>
        </p:grpSpPr>
        <p:pic>
          <p:nvPicPr>
            <p:cNvPr id="56" name="图片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4" y="275"/>
              <a:ext cx="1980" cy="2505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57" name="直接连接符 57"/>
            <p:cNvCxnSpPr/>
            <p:nvPr/>
          </p:nvCxnSpPr>
          <p:spPr>
            <a:xfrm>
              <a:off x="4414" y="265"/>
              <a:ext cx="200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8" name="直接连接符 58"/>
            <p:cNvCxnSpPr/>
            <p:nvPr/>
          </p:nvCxnSpPr>
          <p:spPr>
            <a:xfrm>
              <a:off x="4414" y="265"/>
              <a:ext cx="0" cy="252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9" name="直接连接符 59"/>
            <p:cNvCxnSpPr/>
            <p:nvPr/>
          </p:nvCxnSpPr>
          <p:spPr>
            <a:xfrm>
              <a:off x="6414" y="265"/>
              <a:ext cx="0" cy="2525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0" name="直接连接符 60"/>
            <p:cNvCxnSpPr/>
            <p:nvPr/>
          </p:nvCxnSpPr>
          <p:spPr>
            <a:xfrm>
              <a:off x="4414" y="2790"/>
              <a:ext cx="2000" cy="0"/>
            </a:xfrm>
            <a:prstGeom prst="line">
              <a:avLst/>
            </a:prstGeom>
            <a:ln w="12700" cap="flat" cmpd="sng">
              <a:solidFill>
                <a:srgbClr val="010202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custDataLst>
      <p:tags r:id="rId4"/>
    </p:custData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0000"/>
</p:tagLst>
</file>

<file path=ppt/tags/tag10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BEAUTIFY_FLAG" val="#wm#"/>
  <p:tag name="KSO_WM_UNIT_TYPE" val="l_h_f"/>
  <p:tag name="KSO_WM_UNIT_INDEX" val="1_2_1"/>
  <p:tag name="KSO_WM_UNIT_ID" val="custom20182222_10*l_h_f*1_2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l1-_x0001_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PRESET_TEXT" val="请在此输入您的标题"/>
</p:tagLst>
</file>

<file path=ppt/tags/tag11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BEAUTIFY_FLAG" val="#wm#"/>
  <p:tag name="KSO_WM_UNIT_TYPE" val="l_h_f"/>
  <p:tag name="KSO_WM_UNIT_INDEX" val="1_1_1"/>
  <p:tag name="KSO_WM_UNIT_ID" val="custom20182222_10*l_h_f*1_1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l1-_x0001_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PRESET_TEXT" val="请在此输入您的标题"/>
</p:tagLst>
</file>

<file path=ppt/tags/tag12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BEAUTIFY_FLAG" val="#wm#"/>
  <p:tag name="KSO_WM_UNIT_TYPE" val="a"/>
  <p:tag name="KSO_WM_UNIT_INDEX" val="1"/>
  <p:tag name="KSO_WM_UNIT_ID" val="custom20182222_10*a*1"/>
  <p:tag name="KSO_WM_UNIT_CLEAR" val="1"/>
  <p:tag name="KSO_WM_UNIT_LAYERLEVEL" val="1"/>
  <p:tag name="KSO_WM_UNIT_ISCONTENTSTITLE" val="1"/>
  <p:tag name="KSO_WM_UNIT_VALUE" val="9"/>
  <p:tag name="KSO_WM_UNIT_HIGHLIGHT" val="0"/>
  <p:tag name="KSO_WM_UNIT_COMPATIBLE" val="0"/>
  <p:tag name="KSO_WM_UNIT_PRESET_TEXT" val="目录"/>
</p:tagLst>
</file>

<file path=ppt/tags/tag13.xml><?xml version="1.0" encoding="utf-8"?>
<p:tagLst xmlns:p="http://schemas.openxmlformats.org/presentationml/2006/main">
  <p:tag name="KSO_WM_SLIDE_ID" val="custom20182222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2222"/>
  <p:tag name="KSO_WM_DIAGRAM_GROUP_CODE" val="l1-_x0001_"/>
  <p:tag name="KSO_WM_TAG_VERSION" val="1.0"/>
  <p:tag name="KSO_WM_SLIDE_SUBTYPE" val="diag"/>
</p:tagLst>
</file>

<file path=ppt/tags/tag14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章节标题"/>
</p:tagLst>
</file>

<file path=ppt/tags/tag15.xml><?xml version="1.0" encoding="utf-8"?>
<p:tagLst xmlns:p="http://schemas.openxmlformats.org/presentationml/2006/main">
  <p:tag name="KSO_WM_TEMPLATE_CATEGORY" val="custom"/>
  <p:tag name="KSO_WM_TEMPLATE_INDEX" val="20182222"/>
  <p:tag name="KSO_WM_UNIT_TYPE" val="b"/>
  <p:tag name="KSO_WM_UNIT_INDEX" val="1"/>
  <p:tag name="KSO_WM_UNIT_ID" val="custom20182222_12*b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LEASE ENTER CHAPTER TITLE HERE"/>
</p:tagLst>
</file>

<file path=ppt/tags/tag16.xml><?xml version="1.0" encoding="utf-8"?>
<p:tagLst xmlns:p="http://schemas.openxmlformats.org/presentationml/2006/main">
  <p:tag name="KSO_WM_TEMPLATE_CATEGORY" val="custom"/>
  <p:tag name="KSO_WM_TEMPLATE_INDEX" val="20182222"/>
  <p:tag name="KSO_WM_UNIT_TYPE" val="e"/>
  <p:tag name="KSO_WM_UNIT_INDEX" val="1"/>
  <p:tag name="KSO_WM_UNIT_ID" val="custom20182222_1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17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222_13*i*0"/>
  <p:tag name="KSO_WM_TEMPLATE_CATEGORY" val="custom"/>
  <p:tag name="KSO_WM_TEMPLATE_INDEX" val="20182222"/>
  <p:tag name="KSO_WM_UNIT_INDEX" val="0"/>
</p:tagLst>
</file>

<file path=ppt/tags/tag19.xml><?xml version="1.0" encoding="utf-8"?>
<p:tagLst xmlns:p="http://schemas.openxmlformats.org/presentationml/2006/main">
  <p:tag name="KSO_WM_TEMPLATE_CATEGORY" val="custom"/>
  <p:tag name="KSO_WM_TEMPLATE_INDEX" val="20182222"/>
  <p:tag name="KSO_WM_UNIT_CLEAR" val="1"/>
  <p:tag name="KSO_WM_UNIT_TYPE" val="l_h_i"/>
  <p:tag name="KSO_WM_UNIT_INDEX" val="1_1_1"/>
  <p:tag name="KSO_WM_UNIT_ID" val="custom20182222_13*l_h_i*1_1_1"/>
  <p:tag name="KSO_WM_UNIT_LAYERLEVEL" val="1_1_1"/>
  <p:tag name="KSO_WM_DIAGRAM_GROUP_CODE" val="l1-_x0002_"/>
  <p:tag name="KSO_WM_BEAUTIFY_FLAG" val="#wm#"/>
  <p:tag name="KSO_WM_TAG_VERSION" val="1.0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0000"/>
</p:tagLst>
</file>

<file path=ppt/tags/tag20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BEAUTIFY_FLAG" val="#wm#"/>
  <p:tag name="KSO_WM_UNIT_TYPE" val="l_h_f"/>
  <p:tag name="KSO_WM_UNIT_INDEX" val="1_1_1"/>
  <p:tag name="KSO_WM_UNIT_ID" val="custom20182222_13*l_h_f*1_1_1"/>
  <p:tag name="KSO_WM_UNIT_CLEAR" val="1"/>
  <p:tag name="KSO_WM_UNIT_LAYERLEVEL" val="1_1_1"/>
  <p:tag name="KSO_WM_UNIT_VALUE" val="68"/>
  <p:tag name="KSO_WM_UNIT_HIGHLIGHT" val="0"/>
  <p:tag name="KSO_WM_UNIT_COMPATIBLE" val="0"/>
  <p:tag name="KSO_WM_UNIT_PRESET_TEXT_INDEX" val="2"/>
  <p:tag name="KSO_WM_UNIT_PRESET_TEXT_LEN" val="10"/>
  <p:tag name="KSO_WM_DIAGRAM_GROUP_CODE" val="l1-_x0002_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PRESET_TEXT" val="请在此输入您的文本。"/>
</p:tagLst>
</file>

<file path=ppt/tags/tag21.xml><?xml version="1.0" encoding="utf-8"?>
<p:tagLst xmlns:p="http://schemas.openxmlformats.org/presentationml/2006/main">
  <p:tag name="KSO_WM_TEMPLATE_CATEGORY" val="custom"/>
  <p:tag name="KSO_WM_TEMPLATE_INDEX" val="20182222"/>
  <p:tag name="KSO_WM_UNIT_CLEAR" val="1"/>
  <p:tag name="KSO_WM_UNIT_TYPE" val="l_h_i"/>
  <p:tag name="KSO_WM_UNIT_INDEX" val="1_1_2"/>
  <p:tag name="KSO_WM_UNIT_ID" val="custom20182222_13*l_h_i*1_1_2"/>
  <p:tag name="KSO_WM_UNIT_LAYERLEVEL" val="1_1_1"/>
  <p:tag name="KSO_WM_DIAGRAM_GROUP_CODE" val="l1-_x0002_"/>
  <p:tag name="KSO_WM_BEAUTIFY_FLAG" val="#wm#"/>
  <p:tag name="KSO_WM_TAG_VERSION" val="1.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2222"/>
  <p:tag name="KSO_WM_UNIT_TYPE" val="a"/>
  <p:tag name="KSO_WM_UNIT_INDEX" val="1"/>
  <p:tag name="KSO_WM_UNIT_ID" val="custom20182222_1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RELATE_UNITID" val="custom20182222_13*l*1"/>
  <p:tag name="KSO_WM_BEAUTIFY_FLAG" val="#wm#"/>
  <p:tag name="KSO_WM_UNIT_PRESET_TEXT" val="请在此输入您的标题"/>
</p:tagLst>
</file>

<file path=ppt/tags/tag23.xml><?xml version="1.0" encoding="utf-8"?>
<p:tagLst xmlns:p="http://schemas.openxmlformats.org/presentationml/2006/main">
  <p:tag name="KSO_WM_SLIDE_ID" val="custom20182222_13"/>
  <p:tag name="KSO_WM_SLIDE_INDEX" val="13"/>
  <p:tag name="KSO_WM_SLIDE_ITEM_CNT" val="1"/>
  <p:tag name="KSO_WM_SLIDE_LAYOUT" val="l_a"/>
  <p:tag name="KSO_WM_SLIDE_LAYOUT_CNT" val="1_1"/>
  <p:tag name="KSO_WM_SLIDE_TYPE" val="text"/>
  <p:tag name="KSO_WM_BEAUTIFY_FLAG" val="#wm#"/>
  <p:tag name="KSO_WM_SLIDE_POSITION" val="319.033*254.25"/>
  <p:tag name="KSO_WM_SLIDE_SIZE" val="321.934*170.25"/>
  <p:tag name="KSO_WM_TEMPLATE_CATEGORY" val="custom"/>
  <p:tag name="KSO_WM_TEMPLATE_INDEX" val="20182222"/>
  <p:tag name="KSO_WM_TAG_VERSION" val="1.0"/>
  <p:tag name="KSO_WM_DIAGRAM_GROUP_CODE" val="l1-_x0002_"/>
  <p:tag name="KSO_WM_SLIDE_SUBTYPE" val="diag"/>
</p:tagLst>
</file>

<file path=ppt/tags/tag24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章节标题"/>
</p:tagLst>
</file>

<file path=ppt/tags/tag25.xml><?xml version="1.0" encoding="utf-8"?>
<p:tagLst xmlns:p="http://schemas.openxmlformats.org/presentationml/2006/main">
  <p:tag name="KSO_WM_TEMPLATE_CATEGORY" val="custom"/>
  <p:tag name="KSO_WM_TEMPLATE_INDEX" val="20182222"/>
  <p:tag name="KSO_WM_UNIT_TYPE" val="b"/>
  <p:tag name="KSO_WM_UNIT_INDEX" val="1"/>
  <p:tag name="KSO_WM_UNIT_ID" val="custom20182222_12*b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LEASE ENTER CHAPTER TITLE HERE"/>
</p:tagLst>
</file>

<file path=ppt/tags/tag26.xml><?xml version="1.0" encoding="utf-8"?>
<p:tagLst xmlns:p="http://schemas.openxmlformats.org/presentationml/2006/main">
  <p:tag name="KSO_WM_TEMPLATE_CATEGORY" val="custom"/>
  <p:tag name="KSO_WM_TEMPLATE_INDEX" val="20182222"/>
  <p:tag name="KSO_WM_UNIT_TYPE" val="e"/>
  <p:tag name="KSO_WM_UNIT_INDEX" val="1"/>
  <p:tag name="KSO_WM_UNIT_ID" val="custom20182222_1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27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8.xml><?xml version="1.0" encoding="utf-8"?>
<p:tagLst xmlns:p="http://schemas.openxmlformats.org/presentationml/2006/main">
  <p:tag name="KSO_WM_TEMPLATE_CATEGORY" val="custom"/>
  <p:tag name="KSO_WM_TEMPLATE_INDEX" val="20182222"/>
  <p:tag name="KSO_WM_UNIT_TYPE" val="f"/>
  <p:tag name="KSO_WM_UNIT_INDEX" val="1"/>
  <p:tag name="KSO_WM_UNIT_ID" val="custom20182222_19*f*1"/>
  <p:tag name="KSO_WM_UNIT_LAYERLEVEL" val="1"/>
  <p:tag name="KSO_WM_UNIT_VALUE" val="153"/>
  <p:tag name="KSO_WM_UNIT_HIGHLIGHT" val="0"/>
  <p:tag name="KSO_WM_UNIT_COMPATIBLE" val="0"/>
  <p:tag name="KSO_WM_UNIT_CLEAR" val="0"/>
  <p:tag name="KSO_WM_UNIT_PRESET_TEXT_INDEX" val="2"/>
  <p:tag name="KSO_WM_UNIT_PRESET_TEXT_LEN" val="150"/>
  <p:tag name="KSO_WM_BEAUTIFY_FLAG" val="#wm#"/>
  <p:tag name="KSO_WM_TAG_VERSION" val="1.0"/>
  <p:tag name="KSO_WM_UNIT_PRESET_TEXT" val="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"/>
</p:tagLst>
</file>

<file path=ppt/tags/tag29.xml><?xml version="1.0" encoding="utf-8"?>
<p:tagLst xmlns:p="http://schemas.openxmlformats.org/presentationml/2006/main">
  <p:tag name="KSO_WM_SLIDE_ID" val="custom20182222_14"/>
  <p:tag name="KSO_WM_SLIDE_INDEX" val="14"/>
  <p:tag name="KSO_WM_SLIDE_ITEM_CNT" val="2"/>
  <p:tag name="KSO_WM_SLIDE_LAYOUT" val="l_a"/>
  <p:tag name="KSO_WM_SLIDE_LAYOUT_CNT" val="1_1"/>
  <p:tag name="KSO_WM_SLIDE_TYPE" val="text"/>
  <p:tag name="KSO_WM_BEAUTIFY_FLAG" val="#wm#"/>
  <p:tag name="KSO_WM_SLIDE_POSITION" val="190.879*254.25"/>
  <p:tag name="KSO_WM_SLIDE_SIZE" val="578.242*170.25"/>
  <p:tag name="KSO_WM_TEMPLATE_CATEGORY" val="custom"/>
  <p:tag name="KSO_WM_TEMPLATE_INDEX" val="20182222"/>
  <p:tag name="KSO_WM_TAG_VERSION" val="1.0"/>
  <p:tag name="KSO_WM_DIAGRAM_GROUP_CODE" val="l1-_x0002_"/>
  <p:tag name="KSO_WM_SLIDE_SUBTYPE" val="diag"/>
</p:tagLst>
</file>

<file path=ppt/tags/tag3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TEMPLATE_THUMBS_INDEX" val="1、9、12、16、22、25、30、31、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2222"/>
  <p:tag name="KSO_WM_UNIT_TYPE" val="f"/>
  <p:tag name="KSO_WM_UNIT_INDEX" val="1"/>
  <p:tag name="KSO_WM_UNIT_ID" val="custom20182222_19*f*1"/>
  <p:tag name="KSO_WM_UNIT_LAYERLEVEL" val="1"/>
  <p:tag name="KSO_WM_UNIT_VALUE" val="153"/>
  <p:tag name="KSO_WM_UNIT_HIGHLIGHT" val="0"/>
  <p:tag name="KSO_WM_UNIT_COMPATIBLE" val="0"/>
  <p:tag name="KSO_WM_UNIT_CLEAR" val="0"/>
  <p:tag name="KSO_WM_UNIT_PRESET_TEXT_INDEX" val="2"/>
  <p:tag name="KSO_WM_UNIT_PRESET_TEXT_LEN" val="150"/>
  <p:tag name="KSO_WM_BEAUTIFY_FLAG" val="#wm#"/>
  <p:tag name="KSO_WM_TAG_VERSION" val="1.0"/>
  <p:tag name="KSO_WM_UNIT_PRESET_TEXT" val="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"/>
</p:tagLst>
</file>

<file path=ppt/tags/tag31.xml><?xml version="1.0" encoding="utf-8"?>
<p:tagLst xmlns:p="http://schemas.openxmlformats.org/presentationml/2006/main">
  <p:tag name="KSO_WM_SLIDE_ID" val="custom20182222_14"/>
  <p:tag name="KSO_WM_SLIDE_INDEX" val="14"/>
  <p:tag name="KSO_WM_SLIDE_ITEM_CNT" val="2"/>
  <p:tag name="KSO_WM_SLIDE_LAYOUT" val="l_a"/>
  <p:tag name="KSO_WM_SLIDE_LAYOUT_CNT" val="1_1"/>
  <p:tag name="KSO_WM_SLIDE_TYPE" val="text"/>
  <p:tag name="KSO_WM_BEAUTIFY_FLAG" val="#wm#"/>
  <p:tag name="KSO_WM_SLIDE_POSITION" val="190.879*254.25"/>
  <p:tag name="KSO_WM_SLIDE_SIZE" val="578.242*170.25"/>
  <p:tag name="KSO_WM_TEMPLATE_CATEGORY" val="custom"/>
  <p:tag name="KSO_WM_TEMPLATE_INDEX" val="20182222"/>
  <p:tag name="KSO_WM_TAG_VERSION" val="1.0"/>
  <p:tag name="KSO_WM_DIAGRAM_GROUP_CODE" val="l1-_x0002_"/>
  <p:tag name="KSO_WM_SLIDE_SUBTYPE" val="diag"/>
</p:tagLst>
</file>

<file path=ppt/tags/tag32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章节标题"/>
</p:tagLst>
</file>

<file path=ppt/tags/tag33.xml><?xml version="1.0" encoding="utf-8"?>
<p:tagLst xmlns:p="http://schemas.openxmlformats.org/presentationml/2006/main">
  <p:tag name="KSO_WM_TEMPLATE_CATEGORY" val="custom"/>
  <p:tag name="KSO_WM_TEMPLATE_INDEX" val="20182222"/>
  <p:tag name="KSO_WM_UNIT_TYPE" val="b"/>
  <p:tag name="KSO_WM_UNIT_INDEX" val="1"/>
  <p:tag name="KSO_WM_UNIT_ID" val="custom20182222_12*b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LEASE ENTER CHAPTER TITLE HERE"/>
</p:tagLst>
</file>

<file path=ppt/tags/tag34.xml><?xml version="1.0" encoding="utf-8"?>
<p:tagLst xmlns:p="http://schemas.openxmlformats.org/presentationml/2006/main">
  <p:tag name="KSO_WM_TEMPLATE_CATEGORY" val="custom"/>
  <p:tag name="KSO_WM_TEMPLATE_INDEX" val="20182222"/>
  <p:tag name="KSO_WM_UNIT_TYPE" val="e"/>
  <p:tag name="KSO_WM_UNIT_INDEX" val="1"/>
  <p:tag name="KSO_WM_UNIT_ID" val="custom20182222_1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35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6.xml><?xml version="1.0" encoding="utf-8"?>
<p:tagLst xmlns:p="http://schemas.openxmlformats.org/presentationml/2006/main">
  <p:tag name="KSO_WM_TAG_VERSION" val="1.0"/>
  <p:tag name="KSO_WM_TEMPLATE_CATEGORY" val="custom"/>
  <p:tag name="KSO_WM_TEMPLATE_INDEX" val="20182222"/>
  <p:tag name="KSO_WM_UNIT_TYPE" val="a"/>
  <p:tag name="KSO_WM_UNIT_INDEX" val="1"/>
  <p:tag name="KSO_WM_UNIT_ID" val="custom20182222_14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RELATE_UNITID" val="custom20182222_14*l*1"/>
  <p:tag name="KSO_WM_BEAUTIFY_FLAG" val="#wm#"/>
  <p:tag name="KSO_WM_UNIT_PRESET_TEXT" val="请在此输入您的标题"/>
</p:tagLst>
</file>

<file path=ppt/tags/tag37.xml><?xml version="1.0" encoding="utf-8"?>
<p:tagLst xmlns:p="http://schemas.openxmlformats.org/presentationml/2006/main">
  <p:tag name="KSO_WM_TEMPLATE_CATEGORY" val="custom"/>
  <p:tag name="KSO_WM_TEMPLATE_INDEX" val="20182222"/>
  <p:tag name="KSO_WM_UNIT_TYPE" val="f"/>
  <p:tag name="KSO_WM_UNIT_INDEX" val="1"/>
  <p:tag name="KSO_WM_UNIT_ID" val="custom20182222_19*f*1"/>
  <p:tag name="KSO_WM_UNIT_LAYERLEVEL" val="1"/>
  <p:tag name="KSO_WM_UNIT_VALUE" val="153"/>
  <p:tag name="KSO_WM_UNIT_HIGHLIGHT" val="0"/>
  <p:tag name="KSO_WM_UNIT_COMPATIBLE" val="0"/>
  <p:tag name="KSO_WM_UNIT_CLEAR" val="0"/>
  <p:tag name="KSO_WM_UNIT_PRESET_TEXT_INDEX" val="2"/>
  <p:tag name="KSO_WM_UNIT_PRESET_TEXT_LEN" val="150"/>
  <p:tag name="KSO_WM_BEAUTIFY_FLAG" val="#wm#"/>
  <p:tag name="KSO_WM_TAG_VERSION" val="1.0"/>
  <p:tag name="KSO_WM_UNIT_PRESET_TEXT" val="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"/>
</p:tagLst>
</file>

<file path=ppt/tags/tag38.xml><?xml version="1.0" encoding="utf-8"?>
<p:tagLst xmlns:p="http://schemas.openxmlformats.org/presentationml/2006/main">
  <p:tag name="KSO_WM_SLIDE_ID" val="custom20182222_14"/>
  <p:tag name="KSO_WM_SLIDE_INDEX" val="14"/>
  <p:tag name="KSO_WM_SLIDE_ITEM_CNT" val="2"/>
  <p:tag name="KSO_WM_SLIDE_LAYOUT" val="l_a"/>
  <p:tag name="KSO_WM_SLIDE_LAYOUT_CNT" val="1_1"/>
  <p:tag name="KSO_WM_SLIDE_TYPE" val="text"/>
  <p:tag name="KSO_WM_BEAUTIFY_FLAG" val="#wm#"/>
  <p:tag name="KSO_WM_SLIDE_POSITION" val="190.879*254.25"/>
  <p:tag name="KSO_WM_SLIDE_SIZE" val="578.242*170.25"/>
  <p:tag name="KSO_WM_TEMPLATE_CATEGORY" val="custom"/>
  <p:tag name="KSO_WM_TEMPLATE_INDEX" val="20182222"/>
  <p:tag name="KSO_WM_TAG_VERSION" val="1.0"/>
  <p:tag name="KSO_WM_DIAGRAM_GROUP_CODE" val="l1-_x0002_"/>
  <p:tag name="KSO_WM_SLIDE_SUBTYPE" val="diag"/>
</p:tagLst>
</file>

<file path=ppt/tags/tag39.xml><?xml version="1.0" encoding="utf-8"?>
<p:tagLst xmlns:p="http://schemas.openxmlformats.org/presentationml/2006/main">
  <p:tag name="KSO_WM_TAG_VERSION" val="1.0"/>
  <p:tag name="KSO_WM_TEMPLATE_CATEGORY" val="custom"/>
  <p:tag name="KSO_WM_TEMPLATE_INDEX" val="20182222"/>
  <p:tag name="KSO_WM_UNIT_TYPE" val="a"/>
  <p:tag name="KSO_WM_UNIT_INDEX" val="1"/>
  <p:tag name="KSO_WM_UNIT_ID" val="custom20182222_14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RELATE_UNITID" val="custom20182222_14*l*1"/>
  <p:tag name="KSO_WM_BEAUTIFY_FLAG" val="#wm#"/>
  <p:tag name="KSO_WM_UNIT_PRESET_TEXT" val="请在此输入您的标题"/>
</p:tagLst>
</file>

<file path=ppt/tags/tag4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40.xml><?xml version="1.0" encoding="utf-8"?>
<p:tagLst xmlns:p="http://schemas.openxmlformats.org/presentationml/2006/main">
  <p:tag name="KSO_WM_TEMPLATE_CATEGORY" val="custom"/>
  <p:tag name="KSO_WM_TEMPLATE_INDEX" val="20182222"/>
  <p:tag name="KSO_WM_UNIT_TYPE" val="f"/>
  <p:tag name="KSO_WM_UNIT_INDEX" val="1"/>
  <p:tag name="KSO_WM_UNIT_ID" val="custom20182222_19*f*1"/>
  <p:tag name="KSO_WM_UNIT_LAYERLEVEL" val="1"/>
  <p:tag name="KSO_WM_UNIT_VALUE" val="153"/>
  <p:tag name="KSO_WM_UNIT_HIGHLIGHT" val="0"/>
  <p:tag name="KSO_WM_UNIT_COMPATIBLE" val="0"/>
  <p:tag name="KSO_WM_UNIT_CLEAR" val="0"/>
  <p:tag name="KSO_WM_UNIT_PRESET_TEXT_INDEX" val="2"/>
  <p:tag name="KSO_WM_UNIT_PRESET_TEXT_LEN" val="150"/>
  <p:tag name="KSO_WM_BEAUTIFY_FLAG" val="#wm#"/>
  <p:tag name="KSO_WM_TAG_VERSION" val="1.0"/>
  <p:tag name="KSO_WM_UNIT_PRESET_TEXT" val="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"/>
</p:tagLst>
</file>

<file path=ppt/tags/tag41.xml><?xml version="1.0" encoding="utf-8"?>
<p:tagLst xmlns:p="http://schemas.openxmlformats.org/presentationml/2006/main">
  <p:tag name="KSO_WM_SLIDE_ID" val="custom20182222_14"/>
  <p:tag name="KSO_WM_SLIDE_INDEX" val="14"/>
  <p:tag name="KSO_WM_SLIDE_ITEM_CNT" val="2"/>
  <p:tag name="KSO_WM_SLIDE_LAYOUT" val="l_a"/>
  <p:tag name="KSO_WM_SLIDE_LAYOUT_CNT" val="1_1"/>
  <p:tag name="KSO_WM_SLIDE_TYPE" val="text"/>
  <p:tag name="KSO_WM_BEAUTIFY_FLAG" val="#wm#"/>
  <p:tag name="KSO_WM_SLIDE_POSITION" val="190.879*254.25"/>
  <p:tag name="KSO_WM_SLIDE_SIZE" val="578.242*170.25"/>
  <p:tag name="KSO_WM_TEMPLATE_CATEGORY" val="custom"/>
  <p:tag name="KSO_WM_TEMPLATE_INDEX" val="20182222"/>
  <p:tag name="KSO_WM_TAG_VERSION" val="1.0"/>
  <p:tag name="KSO_WM_DIAGRAM_GROUP_CODE" val="l1-_x0002_"/>
  <p:tag name="KSO_WM_SLIDE_SUBTYPE" val="diag"/>
</p:tagLst>
</file>

<file path=ppt/tags/tag42.xml><?xml version="1.0" encoding="utf-8"?>
<p:tagLst xmlns:p="http://schemas.openxmlformats.org/presentationml/2006/main">
  <p:tag name="KSO_WM_TAG_VERSION" val="1.0"/>
  <p:tag name="KSO_WM_TEMPLATE_CATEGORY" val="custom"/>
  <p:tag name="KSO_WM_TEMPLATE_INDEX" val="20182222"/>
  <p:tag name="KSO_WM_UNIT_TYPE" val="a"/>
  <p:tag name="KSO_WM_UNIT_INDEX" val="1"/>
  <p:tag name="KSO_WM_UNIT_ID" val="custom20182222_14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RELATE_UNITID" val="custom20182222_14*l*1"/>
  <p:tag name="KSO_WM_BEAUTIFY_FLAG" val="#wm#"/>
  <p:tag name="KSO_WM_UNIT_PRESET_TEXT" val="请在此输入您的标题"/>
</p:tagLst>
</file>

<file path=ppt/tags/tag43.xml><?xml version="1.0" encoding="utf-8"?>
<p:tagLst xmlns:p="http://schemas.openxmlformats.org/presentationml/2006/main">
  <p:tag name="KSO_WM_TEMPLATE_CATEGORY" val="custom"/>
  <p:tag name="KSO_WM_TEMPLATE_INDEX" val="20182222"/>
  <p:tag name="KSO_WM_UNIT_TYPE" val="f"/>
  <p:tag name="KSO_WM_UNIT_INDEX" val="1"/>
  <p:tag name="KSO_WM_UNIT_ID" val="custom20182222_19*f*1"/>
  <p:tag name="KSO_WM_UNIT_LAYERLEVEL" val="1"/>
  <p:tag name="KSO_WM_UNIT_VALUE" val="153"/>
  <p:tag name="KSO_WM_UNIT_HIGHLIGHT" val="0"/>
  <p:tag name="KSO_WM_UNIT_COMPATIBLE" val="0"/>
  <p:tag name="KSO_WM_UNIT_CLEAR" val="0"/>
  <p:tag name="KSO_WM_UNIT_PRESET_TEXT_INDEX" val="2"/>
  <p:tag name="KSO_WM_UNIT_PRESET_TEXT_LEN" val="150"/>
  <p:tag name="KSO_WM_BEAUTIFY_FLAG" val="#wm#"/>
  <p:tag name="KSO_WM_TAG_VERSION" val="1.0"/>
  <p:tag name="KSO_WM_UNIT_PRESET_TEXT" val="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"/>
</p:tagLst>
</file>

<file path=ppt/tags/tag44.xml><?xml version="1.0" encoding="utf-8"?>
<p:tagLst xmlns:p="http://schemas.openxmlformats.org/presentationml/2006/main">
  <p:tag name="KSO_WM_SLIDE_ID" val="custom20182222_14"/>
  <p:tag name="KSO_WM_SLIDE_INDEX" val="14"/>
  <p:tag name="KSO_WM_SLIDE_ITEM_CNT" val="2"/>
  <p:tag name="KSO_WM_SLIDE_LAYOUT" val="l_a"/>
  <p:tag name="KSO_WM_SLIDE_LAYOUT_CNT" val="1_1"/>
  <p:tag name="KSO_WM_SLIDE_TYPE" val="text"/>
  <p:tag name="KSO_WM_BEAUTIFY_FLAG" val="#wm#"/>
  <p:tag name="KSO_WM_SLIDE_POSITION" val="190.879*254.25"/>
  <p:tag name="KSO_WM_SLIDE_SIZE" val="578.242*170.25"/>
  <p:tag name="KSO_WM_TEMPLATE_CATEGORY" val="custom"/>
  <p:tag name="KSO_WM_TEMPLATE_INDEX" val="20182222"/>
  <p:tag name="KSO_WM_TAG_VERSION" val="1.0"/>
  <p:tag name="KSO_WM_DIAGRAM_GROUP_CODE" val="l1-_x0002_"/>
  <p:tag name="KSO_WM_SLIDE_SUBTYPE" val="diag"/>
</p:tagLst>
</file>

<file path=ppt/tags/tag45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章节标题"/>
</p:tagLst>
</file>

<file path=ppt/tags/tag46.xml><?xml version="1.0" encoding="utf-8"?>
<p:tagLst xmlns:p="http://schemas.openxmlformats.org/presentationml/2006/main">
  <p:tag name="KSO_WM_TEMPLATE_CATEGORY" val="custom"/>
  <p:tag name="KSO_WM_TEMPLATE_INDEX" val="20182222"/>
  <p:tag name="KSO_WM_UNIT_TYPE" val="b"/>
  <p:tag name="KSO_WM_UNIT_INDEX" val="1"/>
  <p:tag name="KSO_WM_UNIT_ID" val="custom20182222_12*b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LEASE ENTER CHAPTER TITLE HERE"/>
</p:tagLst>
</file>

<file path=ppt/tags/tag47.xml><?xml version="1.0" encoding="utf-8"?>
<p:tagLst xmlns:p="http://schemas.openxmlformats.org/presentationml/2006/main">
  <p:tag name="KSO_WM_TEMPLATE_CATEGORY" val="custom"/>
  <p:tag name="KSO_WM_TEMPLATE_INDEX" val="20182222"/>
  <p:tag name="KSO_WM_UNIT_TYPE" val="e"/>
  <p:tag name="KSO_WM_UNIT_INDEX" val="1"/>
  <p:tag name="KSO_WM_UNIT_ID" val="custom20182222_1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48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49.xml><?xml version="1.0" encoding="utf-8"?>
<p:tagLst xmlns:p="http://schemas.openxmlformats.org/presentationml/2006/main">
  <p:tag name="KSO_WM_TEMPLATE_CATEGORY" val="custom"/>
  <p:tag name="KSO_WM_TEMPLATE_INDEX" val="20182222"/>
  <p:tag name="KSO_WM_UNIT_TYPE" val="f"/>
  <p:tag name="KSO_WM_UNIT_INDEX" val="1"/>
  <p:tag name="KSO_WM_UNIT_ID" val="custom20182222_19*f*1"/>
  <p:tag name="KSO_WM_UNIT_LAYERLEVEL" val="1"/>
  <p:tag name="KSO_WM_UNIT_VALUE" val="153"/>
  <p:tag name="KSO_WM_UNIT_HIGHLIGHT" val="0"/>
  <p:tag name="KSO_WM_UNIT_COMPATIBLE" val="0"/>
  <p:tag name="KSO_WM_UNIT_CLEAR" val="0"/>
  <p:tag name="KSO_WM_UNIT_PRESET_TEXT_INDEX" val="2"/>
  <p:tag name="KSO_WM_UNIT_PRESET_TEXT_LEN" val="150"/>
  <p:tag name="KSO_WM_BEAUTIFY_FLAG" val="#wm#"/>
  <p:tag name="KSO_WM_TAG_VERSION" val="1.0"/>
  <p:tag name="KSO_WM_UNIT_PRESET_TEXT" val="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"/>
</p:tagLst>
</file>

<file path=ppt/tags/tag5.xml><?xml version="1.0" encoding="utf-8"?>
<p:tagLst xmlns:p="http://schemas.openxmlformats.org/presentationml/2006/main">
  <p:tag name="KSO_WM_TEMPLATE_CATEGORY" val="custom"/>
  <p:tag name="KSO_WM_TEMPLATE_INDEX" val="20182222"/>
  <p:tag name="KSO_WM_UNIT_TYPE" val="b"/>
  <p:tag name="KSO_WM_UNIT_INDEX" val="1"/>
  <p:tag name="KSO_WM_UNIT_ID" val="custom20182222_1*b*1"/>
  <p:tag name="KSO_WM_UNIT_LAYERLEVEL" val="1"/>
  <p:tag name="KSO_WM_UNIT_VALUE" val="3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W SURFACE GEOMETRIC WIND BUSINESS GENERAL"/>
</p:tagLst>
</file>

<file path=ppt/tags/tag50.xml><?xml version="1.0" encoding="utf-8"?>
<p:tagLst xmlns:p="http://schemas.openxmlformats.org/presentationml/2006/main">
  <p:tag name="KSO_WM_TAG_VERSION" val="1.0"/>
  <p:tag name="KSO_WM_TEMPLATE_CATEGORY" val="custom"/>
  <p:tag name="KSO_WM_TEMPLATE_INDEX" val="20182222"/>
  <p:tag name="KSO_WM_UNIT_TYPE" val="a"/>
  <p:tag name="KSO_WM_UNIT_INDEX" val="1"/>
  <p:tag name="KSO_WM_UNIT_ID" val="custom20182222_14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RELATE_UNITID" val="custom20182222_14*l*1"/>
  <p:tag name="KSO_WM_BEAUTIFY_FLAG" val="#wm#"/>
  <p:tag name="KSO_WM_UNIT_PRESET_TEXT" val="请在此输入您的标题"/>
</p:tagLst>
</file>

<file path=ppt/tags/tag51.xml><?xml version="1.0" encoding="utf-8"?>
<p:tagLst xmlns:p="http://schemas.openxmlformats.org/presentationml/2006/main">
  <p:tag name="KSO_WM_SLIDE_ID" val="custom20182222_14"/>
  <p:tag name="KSO_WM_SLIDE_INDEX" val="14"/>
  <p:tag name="KSO_WM_SLIDE_ITEM_CNT" val="2"/>
  <p:tag name="KSO_WM_SLIDE_LAYOUT" val="l_a"/>
  <p:tag name="KSO_WM_SLIDE_LAYOUT_CNT" val="1_1"/>
  <p:tag name="KSO_WM_SLIDE_TYPE" val="text"/>
  <p:tag name="KSO_WM_BEAUTIFY_FLAG" val="#wm#"/>
  <p:tag name="KSO_WM_SLIDE_POSITION" val="190.879*254.25"/>
  <p:tag name="KSO_WM_SLIDE_SIZE" val="578.242*170.25"/>
  <p:tag name="KSO_WM_TEMPLATE_CATEGORY" val="custom"/>
  <p:tag name="KSO_WM_TEMPLATE_INDEX" val="20182222"/>
  <p:tag name="KSO_WM_TAG_VERSION" val="1.0"/>
  <p:tag name="KSO_WM_DIAGRAM_GROUP_CODE" val="l1-_x0002_"/>
  <p:tag name="KSO_WM_SLIDE_SUBTYPE" val="diag"/>
</p:tagLst>
</file>

<file path=ppt/tags/tag52.xml><?xml version="1.0" encoding="utf-8"?>
<p:tagLst xmlns:p="http://schemas.openxmlformats.org/presentationml/2006/main">
  <p:tag name="KSO_WM_TEMPLATE_CATEGORY" val="custom"/>
  <p:tag name="KSO_WM_TEMPLATE_INDEX" val="20182222"/>
  <p:tag name="KSO_WM_UNIT_TYPE" val="f"/>
  <p:tag name="KSO_WM_UNIT_INDEX" val="1"/>
  <p:tag name="KSO_WM_UNIT_ID" val="custom20182222_19*f*1"/>
  <p:tag name="KSO_WM_UNIT_LAYERLEVEL" val="1"/>
  <p:tag name="KSO_WM_UNIT_VALUE" val="153"/>
  <p:tag name="KSO_WM_UNIT_HIGHLIGHT" val="0"/>
  <p:tag name="KSO_WM_UNIT_COMPATIBLE" val="0"/>
  <p:tag name="KSO_WM_UNIT_CLEAR" val="0"/>
  <p:tag name="KSO_WM_UNIT_PRESET_TEXT_INDEX" val="2"/>
  <p:tag name="KSO_WM_UNIT_PRESET_TEXT_LEN" val="150"/>
  <p:tag name="KSO_WM_BEAUTIFY_FLAG" val="#wm#"/>
  <p:tag name="KSO_WM_TAG_VERSION" val="1.0"/>
  <p:tag name="KSO_WM_UNIT_PRESET_TEXT" val="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"/>
</p:tagLst>
</file>

<file path=ppt/tags/tag53.xml><?xml version="1.0" encoding="utf-8"?>
<p:tagLst xmlns:p="http://schemas.openxmlformats.org/presentationml/2006/main">
  <p:tag name="KSO_WM_TAG_VERSION" val="1.0"/>
  <p:tag name="KSO_WM_TEMPLATE_CATEGORY" val="custom"/>
  <p:tag name="KSO_WM_TEMPLATE_INDEX" val="20182222"/>
  <p:tag name="KSO_WM_UNIT_TYPE" val="a"/>
  <p:tag name="KSO_WM_UNIT_INDEX" val="1"/>
  <p:tag name="KSO_WM_UNIT_ID" val="custom20182222_14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RELATE_UNITID" val="custom20182222_14*l*1"/>
  <p:tag name="KSO_WM_BEAUTIFY_FLAG" val="#wm#"/>
  <p:tag name="KSO_WM_UNIT_PRESET_TEXT" val="请在此输入您的标题"/>
</p:tagLst>
</file>

<file path=ppt/tags/tag54.xml><?xml version="1.0" encoding="utf-8"?>
<p:tagLst xmlns:p="http://schemas.openxmlformats.org/presentationml/2006/main">
  <p:tag name="KSO_WM_SLIDE_ID" val="custom20182222_14"/>
  <p:tag name="KSO_WM_SLIDE_INDEX" val="14"/>
  <p:tag name="KSO_WM_SLIDE_ITEM_CNT" val="2"/>
  <p:tag name="KSO_WM_SLIDE_LAYOUT" val="l_a"/>
  <p:tag name="KSO_WM_SLIDE_LAYOUT_CNT" val="1_1"/>
  <p:tag name="KSO_WM_SLIDE_TYPE" val="text"/>
  <p:tag name="KSO_WM_BEAUTIFY_FLAG" val="#wm#"/>
  <p:tag name="KSO_WM_SLIDE_POSITION" val="190.879*254.25"/>
  <p:tag name="KSO_WM_SLIDE_SIZE" val="578.242*170.25"/>
  <p:tag name="KSO_WM_TEMPLATE_CATEGORY" val="custom"/>
  <p:tag name="KSO_WM_TEMPLATE_INDEX" val="20182222"/>
  <p:tag name="KSO_WM_TAG_VERSION" val="1.0"/>
  <p:tag name="KSO_WM_DIAGRAM_GROUP_CODE" val="l1-_x0002_"/>
  <p:tag name="KSO_WM_SLIDE_SUBTYPE" val="diag"/>
</p:tagLst>
</file>

<file path=ppt/tags/tag55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在此输入章节标题"/>
</p:tagLst>
</file>

<file path=ppt/tags/tag56.xml><?xml version="1.0" encoding="utf-8"?>
<p:tagLst xmlns:p="http://schemas.openxmlformats.org/presentationml/2006/main">
  <p:tag name="KSO_WM_TEMPLATE_CATEGORY" val="custom"/>
  <p:tag name="KSO_WM_TEMPLATE_INDEX" val="20182222"/>
  <p:tag name="KSO_WM_UNIT_TYPE" val="b"/>
  <p:tag name="KSO_WM_UNIT_INDEX" val="1"/>
  <p:tag name="KSO_WM_UNIT_ID" val="custom20182222_12*b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LEASE ENTER CHAPTER TITLE HERE"/>
</p:tagLst>
</file>

<file path=ppt/tags/tag57.xml><?xml version="1.0" encoding="utf-8"?>
<p:tagLst xmlns:p="http://schemas.openxmlformats.org/presentationml/2006/main">
  <p:tag name="KSO_WM_TEMPLATE_CATEGORY" val="custom"/>
  <p:tag name="KSO_WM_TEMPLATE_INDEX" val="20182222"/>
  <p:tag name="KSO_WM_UNIT_TYPE" val="e"/>
  <p:tag name="KSO_WM_UNIT_INDEX" val="1"/>
  <p:tag name="KSO_WM_UNIT_ID" val="custom20182222_1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58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222_13*i*0"/>
  <p:tag name="KSO_WM_TEMPLATE_CATEGORY" val="custom"/>
  <p:tag name="KSO_WM_TEMPLATE_INDEX" val="20182222"/>
  <p:tag name="KSO_WM_UNIT_INDEX" val="0"/>
</p:tagLst>
</file>

<file path=ppt/tags/tag6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60.xml><?xml version="1.0" encoding="utf-8"?>
<p:tagLst xmlns:p="http://schemas.openxmlformats.org/presentationml/2006/main">
  <p:tag name="KSO_WM_TEMPLATE_CATEGORY" val="custom"/>
  <p:tag name="KSO_WM_TEMPLATE_INDEX" val="20182222"/>
  <p:tag name="KSO_WM_UNIT_CLEAR" val="1"/>
  <p:tag name="KSO_WM_UNIT_TYPE" val="l_h_i"/>
  <p:tag name="KSO_WM_UNIT_INDEX" val="1_1_1"/>
  <p:tag name="KSO_WM_UNIT_ID" val="custom20182222_13*l_h_i*1_1_1"/>
  <p:tag name="KSO_WM_UNIT_LAYERLEVEL" val="1_1_1"/>
  <p:tag name="KSO_WM_DIAGRAM_GROUP_CODE" val="l1-_x0002_"/>
  <p:tag name="KSO_WM_BEAUTIFY_FLAG" val="#wm#"/>
  <p:tag name="KSO_WM_TAG_VERSION" val="1.0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BEAUTIFY_FLAG" val="#wm#"/>
  <p:tag name="KSO_WM_UNIT_TYPE" val="l_h_f"/>
  <p:tag name="KSO_WM_UNIT_INDEX" val="1_1_1"/>
  <p:tag name="KSO_WM_UNIT_ID" val="custom20182222_13*l_h_f*1_1_1"/>
  <p:tag name="KSO_WM_UNIT_CLEAR" val="1"/>
  <p:tag name="KSO_WM_UNIT_LAYERLEVEL" val="1_1_1"/>
  <p:tag name="KSO_WM_UNIT_VALUE" val="68"/>
  <p:tag name="KSO_WM_UNIT_HIGHLIGHT" val="0"/>
  <p:tag name="KSO_WM_UNIT_COMPATIBLE" val="0"/>
  <p:tag name="KSO_WM_UNIT_PRESET_TEXT_INDEX" val="2"/>
  <p:tag name="KSO_WM_UNIT_PRESET_TEXT_LEN" val="10"/>
  <p:tag name="KSO_WM_DIAGRAM_GROUP_CODE" val="l1-_x0002_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PRESET_TEXT" val="请在此输入您的文本。"/>
</p:tagLst>
</file>

<file path=ppt/tags/tag62.xml><?xml version="1.0" encoding="utf-8"?>
<p:tagLst xmlns:p="http://schemas.openxmlformats.org/presentationml/2006/main">
  <p:tag name="KSO_WM_TEMPLATE_CATEGORY" val="custom"/>
  <p:tag name="KSO_WM_TEMPLATE_INDEX" val="20182222"/>
  <p:tag name="KSO_WM_UNIT_CLEAR" val="1"/>
  <p:tag name="KSO_WM_UNIT_TYPE" val="l_h_i"/>
  <p:tag name="KSO_WM_UNIT_INDEX" val="1_1_2"/>
  <p:tag name="KSO_WM_UNIT_ID" val="custom20182222_13*l_h_i*1_1_2"/>
  <p:tag name="KSO_WM_UNIT_LAYERLEVEL" val="1_1_1"/>
  <p:tag name="KSO_WM_DIAGRAM_GROUP_CODE" val="l1-_x0002_"/>
  <p:tag name="KSO_WM_BEAUTIFY_FLAG" val="#wm#"/>
  <p:tag name="KSO_WM_TAG_VERSION" val="1.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TEMPLATE_CATEGORY" val="custom"/>
  <p:tag name="KSO_WM_TEMPLATE_INDEX" val="20182222"/>
  <p:tag name="KSO_WM_UNIT_TYPE" val="a"/>
  <p:tag name="KSO_WM_UNIT_INDEX" val="1"/>
  <p:tag name="KSO_WM_UNIT_ID" val="custom20182222_1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RELATE_UNITID" val="custom20182222_13*l*1"/>
  <p:tag name="KSO_WM_BEAUTIFY_FLAG" val="#wm#"/>
  <p:tag name="KSO_WM_UNIT_PRESET_TEXT" val="请在此输入您的标题"/>
</p:tagLst>
</file>

<file path=ppt/tags/tag64.xml><?xml version="1.0" encoding="utf-8"?>
<p:tagLst xmlns:p="http://schemas.openxmlformats.org/presentationml/2006/main">
  <p:tag name="KSO_WM_SLIDE_ID" val="custom20182222_13"/>
  <p:tag name="KSO_WM_SLIDE_INDEX" val="13"/>
  <p:tag name="KSO_WM_SLIDE_ITEM_CNT" val="1"/>
  <p:tag name="KSO_WM_SLIDE_LAYOUT" val="l_a"/>
  <p:tag name="KSO_WM_SLIDE_LAYOUT_CNT" val="1_1"/>
  <p:tag name="KSO_WM_SLIDE_TYPE" val="text"/>
  <p:tag name="KSO_WM_BEAUTIFY_FLAG" val="#wm#"/>
  <p:tag name="KSO_WM_SLIDE_POSITION" val="319.033*254.25"/>
  <p:tag name="KSO_WM_SLIDE_SIZE" val="321.934*170.25"/>
  <p:tag name="KSO_WM_TEMPLATE_CATEGORY" val="custom"/>
  <p:tag name="KSO_WM_TEMPLATE_INDEX" val="20182222"/>
  <p:tag name="KSO_WM_TAG_VERSION" val="1.0"/>
  <p:tag name="KSO_WM_DIAGRAM_GROUP_CODE" val="l1-_x0002_"/>
  <p:tag name="KSO_WM_SLIDE_SUBTYPE" val="diag"/>
</p:tagLst>
</file>

<file path=ppt/tags/tag65.xml><?xml version="1.0" encoding="utf-8"?>
<p:tagLst xmlns:p="http://schemas.openxmlformats.org/presentationml/2006/main">
  <p:tag name="KSO_WM_TEMPLATE_CATEGORY" val="custom"/>
  <p:tag name="KSO_WM_TEMPLATE_INDEX" val="20182222"/>
  <p:tag name="KSO_WM_UNIT_TYPE" val="f"/>
  <p:tag name="KSO_WM_UNIT_INDEX" val="1"/>
  <p:tag name="KSO_WM_UNIT_ID" val="custom20182222_19*f*1"/>
  <p:tag name="KSO_WM_UNIT_LAYERLEVEL" val="1"/>
  <p:tag name="KSO_WM_UNIT_VALUE" val="153"/>
  <p:tag name="KSO_WM_UNIT_HIGHLIGHT" val="0"/>
  <p:tag name="KSO_WM_UNIT_COMPATIBLE" val="0"/>
  <p:tag name="KSO_WM_UNIT_CLEAR" val="0"/>
  <p:tag name="KSO_WM_UNIT_PRESET_TEXT_INDEX" val="2"/>
  <p:tag name="KSO_WM_UNIT_PRESET_TEXT_LEN" val="150"/>
  <p:tag name="KSO_WM_BEAUTIFY_FLAG" val="#wm#"/>
  <p:tag name="KSO_WM_TAG_VERSION" val="1.0"/>
  <p:tag name="KSO_WM_UNIT_PRESET_TEXT" val="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"/>
</p:tagLst>
</file>

<file path=ppt/tags/tag66.xml><?xml version="1.0" encoding="utf-8"?>
<p:tagLst xmlns:p="http://schemas.openxmlformats.org/presentationml/2006/main">
  <p:tag name="KSO_WM_SLIDE_ID" val="custom20182222_14"/>
  <p:tag name="KSO_WM_SLIDE_INDEX" val="14"/>
  <p:tag name="KSO_WM_SLIDE_ITEM_CNT" val="2"/>
  <p:tag name="KSO_WM_SLIDE_LAYOUT" val="l_a"/>
  <p:tag name="KSO_WM_SLIDE_LAYOUT_CNT" val="1_1"/>
  <p:tag name="KSO_WM_SLIDE_TYPE" val="text"/>
  <p:tag name="KSO_WM_BEAUTIFY_FLAG" val="#wm#"/>
  <p:tag name="KSO_WM_SLIDE_POSITION" val="190.879*254.25"/>
  <p:tag name="KSO_WM_SLIDE_SIZE" val="578.242*170.25"/>
  <p:tag name="KSO_WM_TEMPLATE_CATEGORY" val="custom"/>
  <p:tag name="KSO_WM_TEMPLATE_INDEX" val="20182222"/>
  <p:tag name="KSO_WM_TAG_VERSION" val="1.0"/>
  <p:tag name="KSO_WM_DIAGRAM_GROUP_CODE" val="l1-_x0002_"/>
  <p:tag name="KSO_WM_SLIDE_SUBTYPE" val="diag"/>
</p:tagLst>
</file>

<file path=ppt/tags/tag67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3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感谢您的观看"/>
</p:tagLst>
</file>

<file path=ppt/tags/tag68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31"/>
  <p:tag name="KSO_WM_SLIDE_INDEX" val="31"/>
  <p:tag name="KSO_WM_SLIDE_ITEM_CNT" val="1"/>
  <p:tag name="KSO_WM_SLIDE_LAYOUT" val="a"/>
  <p:tag name="KSO_WM_SLIDE_LAYOUT_CNT" val="1"/>
  <p:tag name="KSO_WM_SLIDE_TYPE" val="endPage"/>
  <p:tag name="KSO_WM_BEAUTIFY_FLAG" val="#wm#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BEAUTIFY_FLAG" val="#wm#"/>
  <p:tag name="KSO_WM_UNIT_TYPE" val="l_h_f"/>
  <p:tag name="KSO_WM_UNIT_INDEX" val="1_5_1"/>
  <p:tag name="KSO_WM_UNIT_ID" val="custom20182222_10*l_h_f*1_5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l1-_x0001_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PRESET_TEXT" val="请在此输入您的标题"/>
</p:tagLst>
</file>

<file path=ppt/tags/tag8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BEAUTIFY_FLAG" val="#wm#"/>
  <p:tag name="KSO_WM_UNIT_TYPE" val="l_h_f"/>
  <p:tag name="KSO_WM_UNIT_INDEX" val="1_4_1"/>
  <p:tag name="KSO_WM_UNIT_ID" val="custom20182222_10*l_h_f*1_4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l1-_x0001_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PRESET_TEXT" val="请在此输入您的标题"/>
</p:tagLst>
</file>

<file path=ppt/tags/tag9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BEAUTIFY_FLAG" val="#wm#"/>
  <p:tag name="KSO_WM_UNIT_TYPE" val="l_h_f"/>
  <p:tag name="KSO_WM_UNIT_INDEX" val="1_3_1"/>
  <p:tag name="KSO_WM_UNIT_ID" val="custom20182222_10*l_h_f*1_3_1"/>
  <p:tag name="KSO_WM_UNIT_CLEAR" val="1"/>
  <p:tag name="KSO_WM_UNIT_LAYERLEVEL" val="1_1_1"/>
  <p:tag name="KSO_WM_UNIT_VALUE" val="13"/>
  <p:tag name="KSO_WM_UNIT_HIGHLIGHT" val="0"/>
  <p:tag name="KSO_WM_UNIT_COMPATIBLE" val="0"/>
  <p:tag name="KSO_WM_DIAGRAM_GROUP_CODE" val="l1-_x0001_"/>
  <p:tag name="KSO_WM_UNIT_PRESET_TEXT_INDEX" val="0"/>
  <p:tag name="KSO_WM_UNIT_PRESET_TEXT_LEN" val="9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PRESET_TEXT" val="请在此输入您的标题"/>
</p:tagLst>
</file>

<file path=ppt/theme/theme1.xml><?xml version="1.0" encoding="utf-8"?>
<a:theme xmlns:a="http://schemas.openxmlformats.org/drawingml/2006/main" name="1_自定义设计方案">
  <a:themeElements>
    <a:clrScheme name="自定义 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5B9BD5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1437</Words>
  <Application>WPS 演示</Application>
  <PresentationFormat>宽屏</PresentationFormat>
  <Paragraphs>116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Segoe UI</vt:lpstr>
      <vt:lpstr>黑体</vt:lpstr>
      <vt:lpstr>Arial Unicode MS</vt:lpstr>
      <vt:lpstr>Calibri</vt:lpstr>
      <vt:lpstr>1_自定义设计方案</vt:lpstr>
      <vt:lpstr>Get Up and Running with TensorFlow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刘明瑶</dc:creator>
  <cp:lastModifiedBy>venture</cp:lastModifiedBy>
  <cp:revision>35</cp:revision>
  <dcterms:created xsi:type="dcterms:W3CDTF">2018-10-05T09:40:00Z</dcterms:created>
  <dcterms:modified xsi:type="dcterms:W3CDTF">2018-10-17T14:04:25Z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