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5"/>
  </p:normalViewPr>
  <p:slideViewPr>
    <p:cSldViewPr snapToGrid="0" snapToObjects="1">
      <p:cViewPr varScale="1"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BD39CDA-9E2B-9243-ACFA-2CFC8D9EB478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64424F9-88F1-F34E-BFCD-DEC759D1CE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686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9CDA-9E2B-9243-ACFA-2CFC8D9EB478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24F9-88F1-F34E-BFCD-DEC759D1CE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94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BD39CDA-9E2B-9243-ACFA-2CFC8D9EB478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64424F9-88F1-F34E-BFCD-DEC759D1CE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10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9CDA-9E2B-9243-ACFA-2CFC8D9EB478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24F9-88F1-F34E-BFCD-DEC759D1CE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76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BD39CDA-9E2B-9243-ACFA-2CFC8D9EB478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64424F9-88F1-F34E-BFCD-DEC759D1CE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84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BD39CDA-9E2B-9243-ACFA-2CFC8D9EB478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64424F9-88F1-F34E-BFCD-DEC759D1CE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1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BD39CDA-9E2B-9243-ACFA-2CFC8D9EB478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64424F9-88F1-F34E-BFCD-DEC759D1CE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70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9CDA-9E2B-9243-ACFA-2CFC8D9EB478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24F9-88F1-F34E-BFCD-DEC759D1CE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68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BD39CDA-9E2B-9243-ACFA-2CFC8D9EB478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64424F9-88F1-F34E-BFCD-DEC759D1CE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18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9CDA-9E2B-9243-ACFA-2CFC8D9EB478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24F9-88F1-F34E-BFCD-DEC759D1CE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6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BD39CDA-9E2B-9243-ACFA-2CFC8D9EB478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C64424F9-88F1-F34E-BFCD-DEC759D1CE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13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39CDA-9E2B-9243-ACFA-2CFC8D9EB478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424F9-88F1-F34E-BFCD-DEC759D1CE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38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67D15-2AAD-3643-B777-B2D957F47D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Инновационный групповой 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623E64-6D26-2748-94F3-F76C809C35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Создание </a:t>
            </a:r>
            <a:r>
              <a:rPr lang="ru-RU" dirty="0" err="1"/>
              <a:t>иновационного</a:t>
            </a:r>
            <a:r>
              <a:rPr lang="ru-RU" dirty="0"/>
              <a:t> игрового приложения с помощью обыкновенной библиотеки </a:t>
            </a:r>
            <a:r>
              <a:rPr lang="en-US" dirty="0"/>
              <a:t>Pygame</a:t>
            </a:r>
          </a:p>
          <a:p>
            <a:pPr algn="r"/>
            <a:r>
              <a:rPr lang="ru-RU" dirty="0"/>
              <a:t>Подготовили ученики 11</a:t>
            </a:r>
            <a:r>
              <a:rPr lang="en-US" dirty="0"/>
              <a:t>”A”</a:t>
            </a:r>
            <a:r>
              <a:rPr lang="ru-RU" dirty="0"/>
              <a:t> класса Здобняков Ф. и Чуриков А.</a:t>
            </a:r>
          </a:p>
        </p:txBody>
      </p:sp>
    </p:spTree>
    <p:extLst>
      <p:ext uri="{BB962C8B-B14F-4D97-AF65-F5344CB8AC3E}">
        <p14:creationId xmlns:p14="http://schemas.microsoft.com/office/powerpoint/2010/main" val="1003901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52F3B1-6D92-B44B-B178-A594B5C2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AE4A46-4333-D045-B361-B6FCE3A30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Идея проекта в том, чтобы создать инновационное, простое для использования оконное приложение, в котором будет несколько инновационных простых мини-игр, в которые можно поиграть в режиме аркады или просто по выбору.</a:t>
            </a:r>
          </a:p>
        </p:txBody>
      </p:sp>
    </p:spTree>
    <p:extLst>
      <p:ext uri="{BB962C8B-B14F-4D97-AF65-F5344CB8AC3E}">
        <p14:creationId xmlns:p14="http://schemas.microsoft.com/office/powerpoint/2010/main" val="454705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0BB23-35AD-434B-B018-FB03171B5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cap="small" dirty="0"/>
              <a:t>Функционал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AF1B27-FCEA-E049-A569-A830EE61B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Меню</a:t>
            </a:r>
          </a:p>
          <a:p>
            <a:pPr lvl="0"/>
            <a:r>
              <a:rPr lang="ru-RU" dirty="0"/>
              <a:t>Несколько игр</a:t>
            </a:r>
          </a:p>
          <a:p>
            <a:pPr lvl="0"/>
            <a:r>
              <a:rPr lang="ru-RU" dirty="0"/>
              <a:t>Музыка на фоне</a:t>
            </a:r>
          </a:p>
          <a:p>
            <a:pPr lvl="0"/>
            <a:r>
              <a:rPr lang="ru-RU" dirty="0"/>
              <a:t>Подсчет очков</a:t>
            </a:r>
          </a:p>
          <a:p>
            <a:pPr lvl="0"/>
            <a:r>
              <a:rPr lang="ru-RU" dirty="0"/>
              <a:t>Запуск каждой игры по отдельности</a:t>
            </a:r>
          </a:p>
          <a:p>
            <a:pPr lvl="0"/>
            <a:r>
              <a:rPr lang="ru-RU" dirty="0"/>
              <a:t>Пауза, перезапуск, продолжение</a:t>
            </a:r>
          </a:p>
          <a:p>
            <a:pPr lvl="0"/>
            <a:r>
              <a:rPr lang="ru-RU" dirty="0"/>
              <a:t>Полная свобода действий во время игры (инновация)</a:t>
            </a:r>
          </a:p>
        </p:txBody>
      </p:sp>
    </p:spTree>
    <p:extLst>
      <p:ext uri="{BB962C8B-B14F-4D97-AF65-F5344CB8AC3E}">
        <p14:creationId xmlns:p14="http://schemas.microsoft.com/office/powerpoint/2010/main" val="1901783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936F97-6EBB-A44F-B111-9631B245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cap="small" dirty="0"/>
              <a:t>Технологии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0EFF26-3EAA-064F-86F6-CC877CB9D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Github!</a:t>
            </a:r>
            <a:endParaRPr lang="ru-RU" dirty="0"/>
          </a:p>
          <a:p>
            <a:pPr lvl="0"/>
            <a:r>
              <a:rPr lang="en-US" dirty="0"/>
              <a:t>Pygame</a:t>
            </a:r>
            <a:endParaRPr lang="ru-RU" dirty="0"/>
          </a:p>
          <a:p>
            <a:pPr lvl="0"/>
            <a:r>
              <a:rPr lang="ru-RU" dirty="0"/>
              <a:t>Алгоритмы игр</a:t>
            </a:r>
          </a:p>
        </p:txBody>
      </p:sp>
    </p:spTree>
    <p:extLst>
      <p:ext uri="{BB962C8B-B14F-4D97-AF65-F5344CB8AC3E}">
        <p14:creationId xmlns:p14="http://schemas.microsoft.com/office/powerpoint/2010/main" val="3053792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FD3071-3574-AD48-B53C-8512FB65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Меню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F74D9E-2C19-BF4D-8B40-EEAF3FF00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47" y="803186"/>
            <a:ext cx="6097731" cy="5492554"/>
          </a:xfrm>
          <a:prstGeom prst="rect">
            <a:avLst/>
          </a:prstGeom>
        </p:spPr>
      </p:pic>
      <p:sp>
        <p:nvSpPr>
          <p:cNvPr id="9" name="Объект 8">
            <a:extLst>
              <a:ext uri="{FF2B5EF4-FFF2-40B4-BE49-F238E27FC236}">
                <a16:creationId xmlns:a16="http://schemas.microsoft.com/office/drawing/2014/main" id="{065947E2-3E95-584B-885F-751FF04E1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0938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2C829-2577-F542-A2A4-08409E2B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инновации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2CD235-BED9-7C40-A253-50C1B3D4F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513" y="1150027"/>
            <a:ext cx="1912974" cy="5248622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инновации</a:t>
            </a:r>
          </a:p>
          <a:p>
            <a:r>
              <a:rPr lang="ru-RU" b="1" dirty="0"/>
              <a:t>инновации</a:t>
            </a:r>
          </a:p>
          <a:p>
            <a:r>
              <a:rPr lang="ru-RU" b="1" dirty="0"/>
              <a:t>инновации</a:t>
            </a:r>
          </a:p>
          <a:p>
            <a:r>
              <a:rPr lang="ru-RU" b="1" dirty="0"/>
              <a:t>инновации</a:t>
            </a:r>
          </a:p>
          <a:p>
            <a:r>
              <a:rPr lang="ru-RU" b="1" dirty="0"/>
              <a:t>инновации</a:t>
            </a:r>
          </a:p>
          <a:p>
            <a:r>
              <a:rPr lang="ru-RU" b="1" dirty="0"/>
              <a:t>инновации</a:t>
            </a:r>
          </a:p>
          <a:p>
            <a:r>
              <a:rPr lang="ru-RU" b="1" dirty="0"/>
              <a:t>инновации</a:t>
            </a:r>
          </a:p>
          <a:p>
            <a:r>
              <a:rPr lang="ru-RU" b="1" dirty="0"/>
              <a:t>инновации</a:t>
            </a:r>
          </a:p>
          <a:p>
            <a:r>
              <a:rPr lang="ru-RU" b="1" dirty="0"/>
              <a:t>инновации</a:t>
            </a:r>
          </a:p>
          <a:p>
            <a:r>
              <a:rPr lang="ru-RU" b="1" dirty="0"/>
              <a:t>инновации</a:t>
            </a:r>
          </a:p>
          <a:p>
            <a:r>
              <a:rPr lang="ru-RU" b="1" dirty="0"/>
              <a:t>инновации</a:t>
            </a:r>
          </a:p>
          <a:p>
            <a:r>
              <a:rPr lang="ru-RU" b="1" dirty="0"/>
              <a:t>инновации</a:t>
            </a:r>
          </a:p>
          <a:p>
            <a:r>
              <a:rPr lang="ru-RU" b="1" dirty="0"/>
              <a:t>инновации</a:t>
            </a:r>
          </a:p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1EC4F4-0D5A-3A48-9A85-A0C2BF2A76AA}"/>
              </a:ext>
            </a:extLst>
          </p:cNvPr>
          <p:cNvSpPr txBox="1"/>
          <p:nvPr/>
        </p:nvSpPr>
        <p:spPr>
          <a:xfrm>
            <a:off x="7367752" y="767255"/>
            <a:ext cx="156604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инновации</a:t>
            </a:r>
          </a:p>
          <a:p>
            <a:r>
              <a:rPr lang="ru-RU" b="1" dirty="0"/>
              <a:t>инновации</a:t>
            </a:r>
          </a:p>
          <a:p>
            <a:r>
              <a:rPr lang="ru-RU" b="1" dirty="0"/>
              <a:t>инновации</a:t>
            </a:r>
          </a:p>
          <a:p>
            <a:r>
              <a:rPr lang="ru-RU" b="1" dirty="0"/>
              <a:t>инновации</a:t>
            </a:r>
          </a:p>
          <a:p>
            <a:r>
              <a:rPr lang="ru-RU" b="1" dirty="0"/>
              <a:t>инновации</a:t>
            </a:r>
          </a:p>
          <a:p>
            <a:r>
              <a:rPr lang="ru-RU" b="1" dirty="0"/>
              <a:t>инновации</a:t>
            </a:r>
          </a:p>
          <a:p>
            <a:r>
              <a:rPr lang="ru-RU" b="1" dirty="0"/>
              <a:t>инновации</a:t>
            </a:r>
          </a:p>
          <a:p>
            <a:r>
              <a:rPr lang="ru-RU" b="1" dirty="0"/>
              <a:t>инновации</a:t>
            </a:r>
          </a:p>
          <a:p>
            <a:r>
              <a:rPr lang="ru-RU" b="1" dirty="0"/>
              <a:t>инновации</a:t>
            </a:r>
          </a:p>
          <a:p>
            <a:r>
              <a:rPr lang="ru-RU" b="1" dirty="0"/>
              <a:t>инновации</a:t>
            </a:r>
          </a:p>
          <a:p>
            <a:r>
              <a:rPr lang="ru-RU" b="1" dirty="0"/>
              <a:t>инновации</a:t>
            </a:r>
          </a:p>
          <a:p>
            <a:r>
              <a:rPr lang="ru-RU" b="1" dirty="0"/>
              <a:t>инновации</a:t>
            </a:r>
          </a:p>
          <a:p>
            <a:r>
              <a:rPr lang="ru-RU" b="1" dirty="0"/>
              <a:t>инновации</a:t>
            </a:r>
          </a:p>
          <a:p>
            <a:r>
              <a:rPr lang="ru-RU" b="1" dirty="0"/>
              <a:t>инновации</a:t>
            </a:r>
          </a:p>
          <a:p>
            <a:r>
              <a:rPr lang="ru-RU" b="1" dirty="0"/>
              <a:t>инновации</a:t>
            </a:r>
          </a:p>
          <a:p>
            <a:r>
              <a:rPr lang="ru-RU" b="1" dirty="0"/>
              <a:t>инновации</a:t>
            </a:r>
          </a:p>
          <a:p>
            <a:r>
              <a:rPr lang="ru-RU" b="1" dirty="0"/>
              <a:t>инновации</a:t>
            </a:r>
          </a:p>
          <a:p>
            <a:r>
              <a:rPr lang="ru-RU" b="1" dirty="0"/>
              <a:t>инновации</a:t>
            </a:r>
          </a:p>
          <a:p>
            <a:r>
              <a:rPr lang="ru-RU" b="1" dirty="0"/>
              <a:t>инновации</a:t>
            </a:r>
          </a:p>
          <a:p>
            <a:r>
              <a:rPr lang="ru-RU" b="1" dirty="0"/>
              <a:t>инновации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39427C-BF97-AC42-BF5D-46C5C1401E1E}"/>
              </a:ext>
            </a:extLst>
          </p:cNvPr>
          <p:cNvSpPr txBox="1"/>
          <p:nvPr/>
        </p:nvSpPr>
        <p:spPr>
          <a:xfrm>
            <a:off x="9291145" y="630621"/>
            <a:ext cx="20122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инновации</a:t>
            </a:r>
          </a:p>
          <a:p>
            <a:r>
              <a:rPr lang="ru-RU" b="1" dirty="0"/>
              <a:t>инновации</a:t>
            </a:r>
          </a:p>
          <a:p>
            <a:r>
              <a:rPr lang="ru-RU" b="1" dirty="0"/>
              <a:t>инновации</a:t>
            </a:r>
          </a:p>
          <a:p>
            <a:r>
              <a:rPr lang="ru-RU" b="1" dirty="0"/>
              <a:t>инновации</a:t>
            </a:r>
          </a:p>
          <a:p>
            <a:r>
              <a:rPr lang="ru-RU" b="1" dirty="0"/>
              <a:t>инновации</a:t>
            </a:r>
          </a:p>
          <a:p>
            <a:r>
              <a:rPr lang="ru-RU" b="1" dirty="0"/>
              <a:t>инновации</a:t>
            </a:r>
          </a:p>
          <a:p>
            <a:r>
              <a:rPr lang="ru-RU" b="1" dirty="0"/>
              <a:t>инновации</a:t>
            </a:r>
          </a:p>
          <a:p>
            <a:r>
              <a:rPr lang="ru-RU" b="1" dirty="0"/>
              <a:t>инновации</a:t>
            </a:r>
          </a:p>
          <a:p>
            <a:r>
              <a:rPr lang="ru-RU" b="1" dirty="0"/>
              <a:t>инновации</a:t>
            </a:r>
          </a:p>
          <a:p>
            <a:r>
              <a:rPr lang="ru-RU" b="1" dirty="0"/>
              <a:t>инновации</a:t>
            </a:r>
          </a:p>
          <a:p>
            <a:r>
              <a:rPr lang="ru-RU" b="1" dirty="0"/>
              <a:t>инновации</a:t>
            </a:r>
          </a:p>
          <a:p>
            <a:r>
              <a:rPr lang="ru-RU" b="1" dirty="0"/>
              <a:t>инновации</a:t>
            </a:r>
          </a:p>
          <a:p>
            <a:r>
              <a:rPr lang="ru-RU" b="1" dirty="0"/>
              <a:t>инновации</a:t>
            </a:r>
          </a:p>
          <a:p>
            <a:r>
              <a:rPr lang="ru-RU" b="1" dirty="0"/>
              <a:t>инновации</a:t>
            </a:r>
          </a:p>
          <a:p>
            <a:r>
              <a:rPr lang="ru-RU" b="1" dirty="0"/>
              <a:t>инновации</a:t>
            </a:r>
          </a:p>
          <a:p>
            <a:r>
              <a:rPr lang="ru-RU" b="1" dirty="0"/>
              <a:t>инновации</a:t>
            </a:r>
          </a:p>
          <a:p>
            <a:r>
              <a:rPr lang="ru-RU" b="1" dirty="0"/>
              <a:t>инновации</a:t>
            </a:r>
          </a:p>
          <a:p>
            <a:r>
              <a:rPr lang="ru-RU" b="1" dirty="0"/>
              <a:t>инновации</a:t>
            </a:r>
          </a:p>
          <a:p>
            <a:r>
              <a:rPr lang="ru-RU" b="1" dirty="0"/>
              <a:t>инновации</a:t>
            </a:r>
          </a:p>
          <a:p>
            <a:r>
              <a:rPr lang="ru-RU" b="1" dirty="0"/>
              <a:t>инновации</a:t>
            </a: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45281-ABA7-CB41-BFAA-AB1267B76E05}"/>
              </a:ext>
            </a:extLst>
          </p:cNvPr>
          <p:cNvSpPr txBox="1"/>
          <p:nvPr/>
        </p:nvSpPr>
        <p:spPr>
          <a:xfrm>
            <a:off x="5360275" y="2450899"/>
            <a:ext cx="5580993" cy="1323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ru-RU" sz="8000" dirty="0">
                <a:solidFill>
                  <a:schemeClr val="tx1">
                    <a:alpha val="55000"/>
                  </a:schemeClr>
                </a:solidFill>
              </a:rPr>
              <a:t>инновации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F50E1D-235B-264D-ADC5-D2749C5191B2}"/>
              </a:ext>
            </a:extLst>
          </p:cNvPr>
          <p:cNvSpPr txBox="1"/>
          <p:nvPr/>
        </p:nvSpPr>
        <p:spPr>
          <a:xfrm>
            <a:off x="5342000" y="1150027"/>
            <a:ext cx="58017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>
                <a:solidFill>
                  <a:schemeClr val="tx1">
                    <a:alpha val="55000"/>
                  </a:schemeClr>
                </a:solidFill>
              </a:rPr>
              <a:t>инновации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8D96CA-923C-A544-BB23-391000A70C25}"/>
              </a:ext>
            </a:extLst>
          </p:cNvPr>
          <p:cNvSpPr txBox="1"/>
          <p:nvPr/>
        </p:nvSpPr>
        <p:spPr>
          <a:xfrm>
            <a:off x="5342000" y="3787034"/>
            <a:ext cx="54696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>
                <a:solidFill>
                  <a:schemeClr val="tx1">
                    <a:alpha val="55000"/>
                  </a:schemeClr>
                </a:solidFill>
              </a:rPr>
              <a:t>инновации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59335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Атлас">
  <a:themeElements>
    <a:clrScheme name="Атлас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Атлас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тлас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{7165280E-6D00-A94B-971B-D4A540E2AC56}tf16401369</Template>
  <TotalTime>34</TotalTime>
  <Words>154</Words>
  <Application>Microsoft Macintosh PowerPoint</Application>
  <PresentationFormat>Широкоэкранный</PresentationFormat>
  <Paragraphs>76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Calibri Light</vt:lpstr>
      <vt:lpstr>Rockwell</vt:lpstr>
      <vt:lpstr>Wingdings</vt:lpstr>
      <vt:lpstr>Атлас</vt:lpstr>
      <vt:lpstr>Инновационный групповой проект</vt:lpstr>
      <vt:lpstr>Идея </vt:lpstr>
      <vt:lpstr>Функционал</vt:lpstr>
      <vt:lpstr>Технологии</vt:lpstr>
      <vt:lpstr>Меню</vt:lpstr>
      <vt:lpstr>инновации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Инновационный групповой проект</dc:title>
  <dc:creator>Fedor Zdobnyakov</dc:creator>
  <cp:lastModifiedBy>Fedor Zdobnyakov</cp:lastModifiedBy>
  <cp:revision>1</cp:revision>
  <dcterms:created xsi:type="dcterms:W3CDTF">2022-01-18T22:59:11Z</dcterms:created>
  <dcterms:modified xsi:type="dcterms:W3CDTF">2022-01-18T23:33:53Z</dcterms:modified>
</cp:coreProperties>
</file>