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3"/>
  </p:normalViewPr>
  <p:slideViewPr>
    <p:cSldViewPr snapToGrid="0" snapToObjects="1">
      <p:cViewPr>
        <p:scale>
          <a:sx n="112" d="100"/>
          <a:sy n="112" d="100"/>
        </p:scale>
        <p:origin x="5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050D9BC-A36D-9F46-A368-466716E3B75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8644DD-FE16-8D4E-8ED9-3DC2D5D01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46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9BC-A36D-9F46-A368-466716E3B75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44DD-FE16-8D4E-8ED9-3DC2D5D01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20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050D9BC-A36D-9F46-A368-466716E3B75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8644DD-FE16-8D4E-8ED9-3DC2D5D01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00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9BC-A36D-9F46-A368-466716E3B75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44DD-FE16-8D4E-8ED9-3DC2D5D01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6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050D9BC-A36D-9F46-A368-466716E3B75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8644DD-FE16-8D4E-8ED9-3DC2D5D01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56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050D9BC-A36D-9F46-A368-466716E3B75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8644DD-FE16-8D4E-8ED9-3DC2D5D01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44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050D9BC-A36D-9F46-A368-466716E3B75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8644DD-FE16-8D4E-8ED9-3DC2D5D01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74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9BC-A36D-9F46-A368-466716E3B75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44DD-FE16-8D4E-8ED9-3DC2D5D01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050D9BC-A36D-9F46-A368-466716E3B75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8644DD-FE16-8D4E-8ED9-3DC2D5D01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9BC-A36D-9F46-A368-466716E3B75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44DD-FE16-8D4E-8ED9-3DC2D5D01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1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050D9BC-A36D-9F46-A368-466716E3B75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D8644DD-FE16-8D4E-8ED9-3DC2D5D01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9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D9BC-A36D-9F46-A368-466716E3B759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44DD-FE16-8D4E-8ED9-3DC2D5D01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11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2162E-4577-E34E-92EA-E6958AE76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Информационный </a:t>
            </a:r>
            <a:r>
              <a:rPr lang="ru-RU" dirty="0" err="1"/>
              <a:t>телеграм</a:t>
            </a:r>
            <a:r>
              <a:rPr lang="ru-RU" dirty="0"/>
              <a:t> бот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594A36-A8B5-D944-B073-A0AE8A730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Подготовил Здобняков Фёдор Андреевич,</a:t>
            </a:r>
          </a:p>
          <a:p>
            <a:pPr algn="r"/>
            <a:r>
              <a:rPr lang="ru-RU" dirty="0"/>
              <a:t>11А класс</a:t>
            </a:r>
          </a:p>
          <a:p>
            <a:pPr algn="r"/>
            <a:r>
              <a:rPr lang="ru-RU" dirty="0"/>
              <a:t>Куратор – </a:t>
            </a:r>
            <a:r>
              <a:rPr lang="ru-RU" dirty="0" err="1"/>
              <a:t>Н.А.Шишкова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2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852E9-F73B-2D49-8F29-DCD8A5AD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Идея/Задачи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54524A-CE79-D24F-9448-374341B8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в том, чтобы создать простого для использования </a:t>
            </a:r>
            <a:r>
              <a:rPr lang="ru-RU" dirty="0" err="1"/>
              <a:t>телеграм</a:t>
            </a:r>
            <a:r>
              <a:rPr lang="ru-RU" dirty="0"/>
              <a:t> бота, способного давать вам запрашиваемую конкретно информацию</a:t>
            </a:r>
          </a:p>
          <a:p>
            <a:r>
              <a:rPr lang="ru-RU" dirty="0"/>
              <a:t>Задачи: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Поиск требуемой статьи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Вывод курса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Вывод гороскопа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Вспомогательное меню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Сайт-помощник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7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22BC4-AFD7-3A4A-B220-FA728BBF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6D3BA-77C9-5044-83F9-45F1A7BF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Основные библиотеки: </a:t>
            </a:r>
            <a:r>
              <a:rPr lang="en" dirty="0" err="1"/>
              <a:t>telegram.ext</a:t>
            </a:r>
            <a:r>
              <a:rPr lang="ru-RU" dirty="0"/>
              <a:t>, </a:t>
            </a:r>
            <a:r>
              <a:rPr lang="en" dirty="0"/>
              <a:t>Wikipedia</a:t>
            </a:r>
            <a:endParaRPr lang="ru-RU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GitHub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API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Открытый банк валют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Открытые источники информации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73C85-0B7B-984E-83B8-4576DA7B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886FE-E29D-1A48-87E1-D9CED5C2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 по работе заключается в освоении новых возможностей различных библиотек </a:t>
            </a:r>
            <a:r>
              <a:rPr lang="en-US"/>
              <a:t>Python</a:t>
            </a:r>
            <a:endParaRPr lang="ru-RU" dirty="0"/>
          </a:p>
          <a:p>
            <a:r>
              <a:rPr lang="ru-RU" dirty="0"/>
              <a:t>Этого бота можно совершенствовать и совершенствовать, никаких ограничений для этого нет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972592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{7165280E-6D00-A94B-971B-D4A540E2AC56}tf16401369</Template>
  <TotalTime>418</TotalTime>
  <Words>97</Words>
  <Application>Microsoft Macintosh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Атлас</vt:lpstr>
      <vt:lpstr>Информационный телеграм бот на Python</vt:lpstr>
      <vt:lpstr>Идея/Задачи</vt:lpstr>
      <vt:lpstr>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Информационный телеграм бот на Python</dc:title>
  <dc:creator>Fedor Zdobnyakov</dc:creator>
  <cp:lastModifiedBy>Fedor Zdobnyakov</cp:lastModifiedBy>
  <cp:revision>1</cp:revision>
  <dcterms:created xsi:type="dcterms:W3CDTF">2022-05-09T14:16:30Z</dcterms:created>
  <dcterms:modified xsi:type="dcterms:W3CDTF">2022-05-09T21:15:15Z</dcterms:modified>
</cp:coreProperties>
</file>