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5" r:id="rId7"/>
    <p:sldId id="264" r:id="rId8"/>
    <p:sldId id="260" r:id="rId9"/>
    <p:sldId id="266" r:id="rId10"/>
    <p:sldId id="268" r:id="rId11"/>
    <p:sldId id="269" r:id="rId12"/>
  </p:sldIdLst>
  <p:sldSz cx="9144000" cy="5143500" type="screen16x9"/>
  <p:notesSz cx="6858000" cy="9144000"/>
  <p:embeddedFontLst>
    <p:embeddedFont>
      <p:font typeface="Tw Cen MT" panose="020B06020201040206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54a03e9d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54a03e9d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154a03e9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154a03e9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154a03e9d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154a03e9d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54a03e9d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54a03e9d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99784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1914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3683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128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57552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44900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22092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7507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08142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00007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2054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58496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21181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06609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37836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0768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5550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1385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Ефективно култивиране на съществуващата територия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493EC8-FEDA-407C-9513-45D1A23A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63" y="0"/>
            <a:ext cx="7429499" cy="1108928"/>
          </a:xfrm>
        </p:spPr>
        <p:txBody>
          <a:bodyPr/>
          <a:lstStyle/>
          <a:p>
            <a:pPr algn="ctr"/>
            <a:r>
              <a:rPr lang="bg-BG" dirty="0"/>
              <a:t>Стъпка 9: Отлична реколта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FDAC520-179A-48C8-BD69-BFB4D4ED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054003"/>
            <a:ext cx="7429499" cy="3392354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1. Време е за прибиране на реколтата.</a:t>
            </a:r>
          </a:p>
          <a:p>
            <a:pPr marL="0" indent="0">
              <a:buNone/>
            </a:pPr>
            <a:r>
              <a:rPr lang="bg-BG" dirty="0"/>
              <a:t>2. Бюджет: 1200;</a:t>
            </a:r>
          </a:p>
          <a:p>
            <a:pPr marL="0" indent="0">
              <a:buNone/>
            </a:pPr>
            <a:r>
              <a:rPr lang="bg-BG" dirty="0"/>
              <a:t>3. Време: 3дни;</a:t>
            </a:r>
          </a:p>
          <a:p>
            <a:pPr marL="0" indent="0">
              <a:buNone/>
            </a:pPr>
            <a:r>
              <a:rPr lang="bg-BG" dirty="0"/>
              <a:t>Ресурси:</a:t>
            </a:r>
          </a:p>
          <a:p>
            <a:r>
              <a:rPr lang="bg-BG" dirty="0"/>
              <a:t>5 броя – помощен персонал;</a:t>
            </a:r>
          </a:p>
          <a:p>
            <a:r>
              <a:rPr lang="bg-BG" dirty="0"/>
              <a:t>2 броя – трактора;</a:t>
            </a:r>
          </a:p>
        </p:txBody>
      </p:sp>
    </p:spTree>
    <p:extLst>
      <p:ext uri="{BB962C8B-B14F-4D97-AF65-F5344CB8AC3E}">
        <p14:creationId xmlns:p14="http://schemas.microsoft.com/office/powerpoint/2010/main" val="121919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82952E-C699-4291-A3EE-2C76FD9F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61" y="0"/>
            <a:ext cx="7429499" cy="1108928"/>
          </a:xfrm>
        </p:spPr>
        <p:txBody>
          <a:bodyPr/>
          <a:lstStyle/>
          <a:p>
            <a:pPr algn="ctr"/>
            <a:r>
              <a:rPr lang="bg-BG" dirty="0"/>
              <a:t>Стъпка 10: Продаване на реколтата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CFDC11-06C2-41FB-AA7A-0579115E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963260"/>
            <a:ext cx="7429499" cy="3504037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1. След като сме набрали едно сериозно количество домати е време то да възвърне вложените труд и средства.</a:t>
            </a:r>
          </a:p>
          <a:p>
            <a:pPr marL="0" indent="0">
              <a:buNone/>
            </a:pPr>
            <a:r>
              <a:rPr lang="bg-BG" dirty="0"/>
              <a:t>2. Бюджет: 500;</a:t>
            </a:r>
          </a:p>
          <a:p>
            <a:pPr marL="0" indent="0">
              <a:buNone/>
            </a:pPr>
            <a:r>
              <a:rPr lang="bg-BG" dirty="0"/>
              <a:t>3. Време: 3дни;</a:t>
            </a:r>
          </a:p>
          <a:p>
            <a:pPr marL="0" indent="0">
              <a:buNone/>
            </a:pPr>
            <a:r>
              <a:rPr lang="bg-BG" dirty="0"/>
              <a:t>Ресурси:</a:t>
            </a:r>
          </a:p>
          <a:p>
            <a:pPr marL="0" indent="0">
              <a:buNone/>
            </a:pPr>
            <a:r>
              <a:rPr lang="bg-BG" dirty="0"/>
              <a:t>2 броя </a:t>
            </a:r>
            <a:r>
              <a:rPr lang="bg-BG"/>
              <a:t>– продавачи;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0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974264" y="0"/>
            <a:ext cx="7429499" cy="1108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Стъпка 1</a:t>
            </a:r>
            <a:r>
              <a:rPr lang="bg-BG" dirty="0"/>
              <a:t>: </a:t>
            </a:r>
            <a:r>
              <a:rPr lang="en" dirty="0"/>
              <a:t>Оформяне на площ</a:t>
            </a:r>
            <a:r>
              <a:rPr lang="bg-BG" dirty="0"/>
              <a:t>т</a:t>
            </a:r>
            <a:r>
              <a:rPr lang="en" dirty="0"/>
              <a:t>а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idx="1"/>
          </p:nvPr>
        </p:nvSpPr>
        <p:spPr>
          <a:xfrm>
            <a:off x="856060" y="774589"/>
            <a:ext cx="7429499" cy="4368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Като за начало трябва да имаме оформена и изравнена площ като </a:t>
            </a:r>
            <a:r>
              <a:rPr lang="bg-BG" dirty="0"/>
              <a:t>за начало трябва да изчистим добре цялата обработваема площ</a:t>
            </a:r>
            <a:r>
              <a:rPr lang="en" dirty="0"/>
              <a:t> помощта на </a:t>
            </a:r>
            <a:r>
              <a:rPr lang="bg-BG" dirty="0"/>
              <a:t>трактори;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2. Бюджет</a:t>
            </a:r>
            <a:r>
              <a:rPr lang="bg-BG" dirty="0"/>
              <a:t>:</a:t>
            </a:r>
            <a:r>
              <a:rPr lang="en" dirty="0"/>
              <a:t> </a:t>
            </a:r>
            <a:r>
              <a:rPr lang="bg-BG" dirty="0"/>
              <a:t>15</a:t>
            </a:r>
            <a:r>
              <a:rPr lang="en" dirty="0"/>
              <a:t> 000</a:t>
            </a:r>
            <a:r>
              <a:rPr lang="bg-BG" dirty="0"/>
              <a:t>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3. Време</a:t>
            </a:r>
            <a:r>
              <a:rPr lang="bg-BG" dirty="0"/>
              <a:t>:</a:t>
            </a:r>
            <a:r>
              <a:rPr lang="en" dirty="0"/>
              <a:t> 15 дн</a:t>
            </a:r>
            <a:r>
              <a:rPr lang="bg-BG" dirty="0"/>
              <a:t>и;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Ресурси</a:t>
            </a:r>
            <a:r>
              <a:rPr lang="bg-BG" dirty="0"/>
              <a:t>:</a:t>
            </a:r>
          </a:p>
          <a:p>
            <a:pPr>
              <a:spcBef>
                <a:spcPts val="1600"/>
              </a:spcBef>
            </a:pPr>
            <a:r>
              <a:rPr lang="bg-BG" dirty="0"/>
              <a:t>3</a:t>
            </a:r>
            <a:r>
              <a:rPr lang="en" dirty="0"/>
              <a:t> бро</a:t>
            </a:r>
            <a:r>
              <a:rPr lang="bg-BG" dirty="0"/>
              <a:t>я</a:t>
            </a:r>
            <a:r>
              <a:rPr lang="en" dirty="0"/>
              <a:t> – </a:t>
            </a:r>
            <a:r>
              <a:rPr lang="bg-BG" dirty="0"/>
              <a:t>трактори;</a:t>
            </a:r>
          </a:p>
          <a:p>
            <a:pPr>
              <a:spcBef>
                <a:spcPts val="1600"/>
              </a:spcBef>
            </a:pPr>
            <a:r>
              <a:rPr lang="en" dirty="0"/>
              <a:t>3 брой – </a:t>
            </a:r>
            <a:r>
              <a:rPr lang="bg-BG" dirty="0"/>
              <a:t>трактористи;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065922" y="0"/>
            <a:ext cx="7429499" cy="757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Стъпка 2</a:t>
            </a:r>
            <a:r>
              <a:rPr lang="bg-BG" dirty="0"/>
              <a:t>: </a:t>
            </a:r>
            <a:r>
              <a:rPr lang="en" dirty="0"/>
              <a:t>Подготовка на почвата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idx="1"/>
          </p:nvPr>
        </p:nvSpPr>
        <p:spPr>
          <a:xfrm>
            <a:off x="1065922" y="562130"/>
            <a:ext cx="7429499" cy="400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</a:t>
            </a:r>
            <a:r>
              <a:rPr lang="en" dirty="0"/>
              <a:t>. Почвата трябва да е наторена и снабдена с нужните минерали преди да засеем нашите </a:t>
            </a:r>
            <a:r>
              <a:rPr lang="bg-BG" dirty="0"/>
              <a:t>домати</a:t>
            </a:r>
            <a:r>
              <a:rPr lang="en" dirty="0"/>
              <a:t>. Препоръчително е да имаме </a:t>
            </a:r>
            <a:r>
              <a:rPr lang="bg-BG" dirty="0"/>
              <a:t>3</a:t>
            </a:r>
            <a:r>
              <a:rPr lang="en" dirty="0"/>
              <a:t>кг тор на к</a:t>
            </a:r>
            <a:r>
              <a:rPr lang="bg-BG" dirty="0"/>
              <a:t>в/м;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2. Бюджет</a:t>
            </a:r>
            <a:r>
              <a:rPr lang="bg-BG" dirty="0"/>
              <a:t>:</a:t>
            </a:r>
            <a:r>
              <a:rPr lang="en" dirty="0"/>
              <a:t> </a:t>
            </a:r>
            <a:r>
              <a:rPr lang="bg-BG" dirty="0"/>
              <a:t>4</a:t>
            </a:r>
            <a:r>
              <a:rPr lang="en" dirty="0"/>
              <a:t>00</a:t>
            </a:r>
            <a:r>
              <a:rPr lang="bg-BG" dirty="0"/>
              <a:t>0;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3. Време</a:t>
            </a:r>
            <a:r>
              <a:rPr lang="bg-BG" dirty="0"/>
              <a:t>:</a:t>
            </a:r>
            <a:r>
              <a:rPr lang="en" dirty="0"/>
              <a:t> 7 дн</a:t>
            </a:r>
            <a:r>
              <a:rPr lang="bg-BG" dirty="0"/>
              <a:t>и;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Ресурси</a:t>
            </a:r>
            <a:r>
              <a:rPr lang="bg-BG" dirty="0"/>
              <a:t>: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1 брой – </a:t>
            </a:r>
            <a:r>
              <a:rPr lang="bg-BG" dirty="0"/>
              <a:t>80</a:t>
            </a:r>
            <a:r>
              <a:rPr lang="en" dirty="0"/>
              <a:t>0кг тор</a:t>
            </a:r>
            <a:r>
              <a:rPr lang="bg-BG" dirty="0"/>
              <a:t>;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3 брой - помощен персонал</a:t>
            </a:r>
            <a:r>
              <a:rPr lang="bg-BG" dirty="0"/>
              <a:t>;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E29CF2-8F16-4AF3-B2F2-698D2FF9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08928"/>
          </a:xfrm>
        </p:spPr>
        <p:txBody>
          <a:bodyPr/>
          <a:lstStyle/>
          <a:p>
            <a:pPr algn="ctr"/>
            <a:r>
              <a:rPr lang="bg-BG" dirty="0"/>
              <a:t>Стъпка 3: изграждане на оранжерии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61C13A-9338-465B-BCC8-11D3D20C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957420"/>
            <a:ext cx="7429499" cy="3328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1.</a:t>
            </a:r>
            <a:r>
              <a:rPr lang="en" dirty="0"/>
              <a:t>Трябва да защитим нашите </a:t>
            </a:r>
            <a:r>
              <a:rPr lang="bg-BG" dirty="0"/>
              <a:t>домати</a:t>
            </a:r>
            <a:r>
              <a:rPr lang="en" dirty="0"/>
              <a:t> от метеоритен дъжд като построим </a:t>
            </a:r>
            <a:r>
              <a:rPr lang="bg-BG" dirty="0"/>
              <a:t>оранжерии;</a:t>
            </a:r>
          </a:p>
          <a:p>
            <a:pPr marL="0" indent="0">
              <a:buNone/>
            </a:pPr>
            <a:r>
              <a:rPr lang="bg-BG" dirty="0"/>
              <a:t>2. Бюджет: 5000;</a:t>
            </a:r>
          </a:p>
          <a:p>
            <a:pPr marL="0" indent="0">
              <a:buNone/>
            </a:pPr>
            <a:r>
              <a:rPr lang="bg-BG" dirty="0"/>
              <a:t>3. Време: 30дни;</a:t>
            </a:r>
          </a:p>
          <a:p>
            <a:pPr marL="0" indent="0">
              <a:buNone/>
            </a:pPr>
            <a:r>
              <a:rPr lang="bg-BG" dirty="0"/>
              <a:t>Ресурси:</a:t>
            </a:r>
          </a:p>
          <a:p>
            <a:r>
              <a:rPr lang="bg-BG" dirty="0"/>
              <a:t>Голямо количество арматури и железа;</a:t>
            </a:r>
          </a:p>
          <a:p>
            <a:r>
              <a:rPr lang="bg-BG" dirty="0"/>
              <a:t>2 броя – строители;</a:t>
            </a:r>
          </a:p>
          <a:p>
            <a:r>
              <a:rPr lang="bg-BG" dirty="0"/>
              <a:t>2 броя – помощен персонал;</a:t>
            </a:r>
          </a:p>
        </p:txBody>
      </p:sp>
    </p:spTree>
    <p:extLst>
      <p:ext uri="{BB962C8B-B14F-4D97-AF65-F5344CB8AC3E}">
        <p14:creationId xmlns:p14="http://schemas.microsoft.com/office/powerpoint/2010/main" val="118307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095902" y="0"/>
            <a:ext cx="7429499" cy="1108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СТЪПКА 4: Снабдяване със семена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idx="1"/>
          </p:nvPr>
        </p:nvSpPr>
        <p:spPr>
          <a:xfrm>
            <a:off x="1170853" y="855968"/>
            <a:ext cx="7429499" cy="3191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1.</a:t>
            </a:r>
            <a:r>
              <a:rPr lang="en" dirty="0"/>
              <a:t> Ще са ни нужни семена на </a:t>
            </a:r>
            <a:r>
              <a:rPr lang="bg-BG" dirty="0"/>
              <a:t>домати;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2. Бюджет</a:t>
            </a:r>
            <a:r>
              <a:rPr lang="bg-BG" dirty="0"/>
              <a:t>:</a:t>
            </a:r>
            <a:r>
              <a:rPr lang="en" dirty="0"/>
              <a:t> </a:t>
            </a:r>
            <a:r>
              <a:rPr lang="bg-BG" dirty="0"/>
              <a:t>500;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3. Време</a:t>
            </a:r>
            <a:r>
              <a:rPr lang="bg-BG" dirty="0"/>
              <a:t>:</a:t>
            </a:r>
            <a:r>
              <a:rPr lang="en" dirty="0"/>
              <a:t> </a:t>
            </a:r>
            <a:r>
              <a:rPr lang="bg-BG" dirty="0"/>
              <a:t>5</a:t>
            </a:r>
            <a:r>
              <a:rPr lang="en" dirty="0"/>
              <a:t> дн</a:t>
            </a:r>
            <a:r>
              <a:rPr lang="bg-BG" dirty="0"/>
              <a:t>и;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Ресурси</a:t>
            </a:r>
            <a:r>
              <a:rPr lang="bg-BG" dirty="0"/>
              <a:t>: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Семена на </a:t>
            </a:r>
            <a:r>
              <a:rPr lang="bg-BG" dirty="0"/>
              <a:t>домати;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1 брой – Куп</a:t>
            </a:r>
            <a:r>
              <a:rPr lang="bg-BG" dirty="0"/>
              <a:t>у</a:t>
            </a:r>
            <a:r>
              <a:rPr lang="en" dirty="0"/>
              <a:t>вач</a:t>
            </a:r>
            <a:r>
              <a:rPr lang="bg-BG" dirty="0"/>
              <a:t>;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EB3DBE-A4AD-403C-B812-DE94A7B4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24" y="0"/>
            <a:ext cx="7429499" cy="816678"/>
          </a:xfrm>
        </p:spPr>
        <p:txBody>
          <a:bodyPr/>
          <a:lstStyle/>
          <a:p>
            <a:pPr algn="ctr"/>
            <a:r>
              <a:rPr lang="bg-BG" dirty="0"/>
              <a:t>Стъпка 5: Засяване на семена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D9C2DE-855D-4C59-810C-E0CE673A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901" y="937353"/>
            <a:ext cx="7429499" cy="367652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1. Нужни са ни огромен брой пластмасови кофички за засяването на семената;</a:t>
            </a:r>
          </a:p>
          <a:p>
            <a:pPr marL="0" indent="0">
              <a:buNone/>
            </a:pPr>
            <a:r>
              <a:rPr lang="bg-BG" dirty="0"/>
              <a:t>2. Бюджет: 2000;</a:t>
            </a:r>
          </a:p>
          <a:p>
            <a:pPr marL="0" indent="0">
              <a:buNone/>
            </a:pPr>
            <a:r>
              <a:rPr lang="bg-BG" dirty="0"/>
              <a:t>3. Време: 3 дни;</a:t>
            </a:r>
          </a:p>
          <a:p>
            <a:pPr marL="0" indent="0">
              <a:buNone/>
            </a:pPr>
            <a:r>
              <a:rPr lang="bg-BG" dirty="0"/>
              <a:t>Ресурси: </a:t>
            </a:r>
          </a:p>
          <a:p>
            <a:r>
              <a:rPr lang="bg-BG" dirty="0"/>
              <a:t>10 броя – работници;</a:t>
            </a:r>
          </a:p>
          <a:p>
            <a:r>
              <a:rPr lang="bg-BG" dirty="0"/>
              <a:t>10000бр. Пластмасови кофички;</a:t>
            </a:r>
          </a:p>
        </p:txBody>
      </p:sp>
    </p:spTree>
    <p:extLst>
      <p:ext uri="{BB962C8B-B14F-4D97-AF65-F5344CB8AC3E}">
        <p14:creationId xmlns:p14="http://schemas.microsoft.com/office/powerpoint/2010/main" val="262025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6B34B5-3694-45FA-977E-509BA212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63" y="0"/>
            <a:ext cx="7429499" cy="1108928"/>
          </a:xfrm>
        </p:spPr>
        <p:txBody>
          <a:bodyPr/>
          <a:lstStyle/>
          <a:p>
            <a:pPr algn="ctr"/>
            <a:r>
              <a:rPr lang="bg-BG" dirty="0"/>
              <a:t>Стъпка 6: Отглеждане на разсад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4610E0-7060-41F5-8A30-D95314B53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12" y="935340"/>
            <a:ext cx="7429499" cy="3497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1. Внимателно да се наблюдава как расте разсада. Всеки ден да се полива и наторява. </a:t>
            </a:r>
          </a:p>
          <a:p>
            <a:pPr marL="0" indent="0">
              <a:buNone/>
            </a:pPr>
            <a:r>
              <a:rPr lang="bg-BG" dirty="0"/>
              <a:t>2. Бюджет: 500;</a:t>
            </a:r>
          </a:p>
          <a:p>
            <a:pPr marL="0" indent="0">
              <a:buNone/>
            </a:pPr>
            <a:r>
              <a:rPr lang="bg-BG" dirty="0"/>
              <a:t>3. Време: 30дни;</a:t>
            </a:r>
          </a:p>
          <a:p>
            <a:pPr marL="0" indent="0">
              <a:buNone/>
            </a:pPr>
            <a:r>
              <a:rPr lang="bg-BG" dirty="0"/>
              <a:t>Ресурси: </a:t>
            </a:r>
          </a:p>
          <a:p>
            <a:r>
              <a:rPr lang="bg-BG" dirty="0"/>
              <a:t>Неограничено количество вода;</a:t>
            </a:r>
          </a:p>
          <a:p>
            <a:r>
              <a:rPr lang="bg-BG" dirty="0"/>
              <a:t>Минерали и тор;</a:t>
            </a:r>
          </a:p>
          <a:p>
            <a:r>
              <a:rPr lang="bg-BG" dirty="0"/>
              <a:t>3 броя – работници;</a:t>
            </a:r>
          </a:p>
        </p:txBody>
      </p:sp>
    </p:spTree>
    <p:extLst>
      <p:ext uri="{BB962C8B-B14F-4D97-AF65-F5344CB8AC3E}">
        <p14:creationId xmlns:p14="http://schemas.microsoft.com/office/powerpoint/2010/main" val="40499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125883" y="0"/>
            <a:ext cx="7429499" cy="659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Стъпка 7: Подготовка за засаждане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idx="1"/>
          </p:nvPr>
        </p:nvSpPr>
        <p:spPr>
          <a:xfrm>
            <a:off x="1125883" y="563660"/>
            <a:ext cx="7429499" cy="3240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bg-BG" dirty="0"/>
              <a:t>1. </a:t>
            </a:r>
            <a:r>
              <a:rPr lang="en" dirty="0"/>
              <a:t>След като вече сме оформили почвата и имаме</a:t>
            </a:r>
            <a:r>
              <a:rPr lang="bg-BG" dirty="0"/>
              <a:t> разсад около 18-22см готов за засаждане в почвата, започва процесът на сеитба.</a:t>
            </a: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bg-BG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bg-BG" dirty="0"/>
              <a:t>2. Бюджет: 300;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br>
              <a:rPr lang="en" dirty="0"/>
            </a:br>
            <a:r>
              <a:rPr lang="bg-BG" dirty="0"/>
              <a:t>3. Време: 7дни;</a:t>
            </a:r>
            <a:br>
              <a:rPr lang="en" dirty="0"/>
            </a:br>
            <a:endParaRPr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Ресурси</a:t>
            </a:r>
            <a:r>
              <a:rPr lang="bg-BG" dirty="0"/>
              <a:t>:</a:t>
            </a:r>
          </a:p>
          <a:p>
            <a:pPr marL="431800" indent="-285750">
              <a:spcBef>
                <a:spcPts val="0"/>
              </a:spcBef>
              <a:buSzPts val="1300"/>
            </a:pPr>
            <a:r>
              <a:rPr lang="bg-BG" dirty="0"/>
              <a:t>3 броя – помощен персонал;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6176EB-71CF-4978-AD1A-DD5D94D4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17" y="0"/>
            <a:ext cx="7429499" cy="1108928"/>
          </a:xfrm>
        </p:spPr>
        <p:txBody>
          <a:bodyPr/>
          <a:lstStyle/>
          <a:p>
            <a:pPr algn="ctr"/>
            <a:r>
              <a:rPr lang="bg-BG" dirty="0"/>
              <a:t>Стъпка 8: Отглеждане на доматите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900D87-DDD2-4AC8-A0B6-6639AB8C5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026083"/>
            <a:ext cx="7429499" cy="3449941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1. След като сме засели разсада продължаваме системно поливане и наторяване на доматите.</a:t>
            </a:r>
          </a:p>
          <a:p>
            <a:pPr marL="0" indent="0">
              <a:buNone/>
            </a:pPr>
            <a:r>
              <a:rPr lang="bg-BG" dirty="0"/>
              <a:t>2. Бюджет: 1000;</a:t>
            </a:r>
          </a:p>
          <a:p>
            <a:pPr marL="0" indent="0">
              <a:buNone/>
            </a:pPr>
            <a:r>
              <a:rPr lang="bg-BG" dirty="0"/>
              <a:t>3. Време: 60дни;</a:t>
            </a:r>
          </a:p>
          <a:p>
            <a:pPr marL="0" indent="0">
              <a:buNone/>
            </a:pPr>
            <a:r>
              <a:rPr lang="bg-BG" dirty="0"/>
              <a:t>Ресурси:</a:t>
            </a:r>
          </a:p>
          <a:p>
            <a:r>
              <a:rPr lang="bg-BG" dirty="0"/>
              <a:t>2 броя – градинари;</a:t>
            </a:r>
          </a:p>
        </p:txBody>
      </p:sp>
    </p:spTree>
    <p:extLst>
      <p:ext uri="{BB962C8B-B14F-4D97-AF65-F5344CB8AC3E}">
        <p14:creationId xmlns:p14="http://schemas.microsoft.com/office/powerpoint/2010/main" val="247510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36</TotalTime>
  <Words>502</Words>
  <Application>Microsoft Office PowerPoint</Application>
  <PresentationFormat>Презентация на цял екран (16:9)</PresentationFormat>
  <Paragraphs>72</Paragraphs>
  <Slides>11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4" baseType="lpstr">
      <vt:lpstr>Arial</vt:lpstr>
      <vt:lpstr>Tw Cen MT</vt:lpstr>
      <vt:lpstr>Верига</vt:lpstr>
      <vt:lpstr>Ефективно култивиране на съществуващата територия</vt:lpstr>
      <vt:lpstr>Стъпка 1: Оформяне на площта</vt:lpstr>
      <vt:lpstr>Стъпка 2: Подготовка на почвата</vt:lpstr>
      <vt:lpstr>Стъпка 3: изграждане на оранжерии</vt:lpstr>
      <vt:lpstr>СТЪПКА 4: Снабдяване със семена</vt:lpstr>
      <vt:lpstr>Стъпка 5: Засяване на семена</vt:lpstr>
      <vt:lpstr>Стъпка 6: Отглеждане на разсад</vt:lpstr>
      <vt:lpstr>Стъпка 7: Подготовка за засаждане</vt:lpstr>
      <vt:lpstr>Стъпка 8: Отглеждане на доматите</vt:lpstr>
      <vt:lpstr>Стъпка 9: Отлична реколта</vt:lpstr>
      <vt:lpstr>Стъпка 10: Продаване на реколтата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Ефективно култивиране на съществуващата територия</dc:title>
  <cp:lastModifiedBy>zdravko danailov</cp:lastModifiedBy>
  <cp:revision>41</cp:revision>
  <dcterms:modified xsi:type="dcterms:W3CDTF">2020-11-11T14:40:41Z</dcterms:modified>
</cp:coreProperties>
</file>