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59" r:id="rId9"/>
    <p:sldId id="260" r:id="rId10"/>
    <p:sldId id="262" r:id="rId11"/>
    <p:sldId id="261" r:id="rId12"/>
    <p:sldId id="272" r:id="rId13"/>
    <p:sldId id="268" r:id="rId14"/>
    <p:sldId id="271" r:id="rId15"/>
    <p:sldId id="269" r:id="rId16"/>
    <p:sldId id="270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11/8/16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2016. 11. 8.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Advanced Operating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> Lab </a:t>
            </a:r>
            <a:r>
              <a:rPr lang="en-US" dirty="0" smtClean="0"/>
              <a:t>Tools Intro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505752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2016/17</a:t>
            </a:r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r>
              <a:rPr lang="en-US" dirty="0" smtClean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changes from the common repo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integrate changes from mainline in my fork?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process might fail if done in “non” reliable clock environment</a:t>
            </a:r>
          </a:p>
          <a:p>
            <a:pPr lvl="1"/>
            <a:r>
              <a:rPr lang="en-US" dirty="0" smtClean="0"/>
              <a:t>For example if we have clock-skew between system and files (</a:t>
            </a:r>
            <a:r>
              <a:rPr lang="en-US" dirty="0" err="1" smtClean="0"/>
              <a:t>v.gr</a:t>
            </a:r>
            <a:r>
              <a:rPr lang="en-US" dirty="0" smtClean="0"/>
              <a:t>. Virtual Box </a:t>
            </a:r>
            <a:r>
              <a:rPr lang="en-US" smtClean="0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Personal Work</a:t>
              </a:r>
              <a:endParaRPr lang="en-US" sz="800" dirty="0"/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Personal Work</a:t>
            </a:r>
            <a:endParaRPr lang="en-US" sz="800" dirty="0"/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(not required but advised to try at least)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additional branches for a particular work</a:t>
            </a:r>
          </a:p>
          <a:p>
            <a:endParaRPr lang="en-US" dirty="0" smtClean="0"/>
          </a:p>
          <a:p>
            <a:r>
              <a:rPr lang="en-US" dirty="0" smtClean="0"/>
              <a:t>Merge with DNI branch when done</a:t>
            </a:r>
          </a:p>
          <a:p>
            <a:pPr lvl="1"/>
            <a:r>
              <a:rPr lang="en-US" dirty="0" smtClean="0"/>
              <a:t>Only use the Web interface to merge</a:t>
            </a:r>
          </a:p>
          <a:p>
            <a:pPr lvl="1"/>
            <a:r>
              <a:rPr lang="en-US" dirty="0" smtClean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 smtClean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 smtClean="0"/>
              <a:t>Use issue board to track your progress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smtClean="0"/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needed </a:t>
            </a:r>
            <a:r>
              <a:rPr lang="en-US" dirty="0" err="1" smtClean="0"/>
              <a:t>git</a:t>
            </a:r>
            <a:r>
              <a:rPr lang="en-US" dirty="0" smtClean="0"/>
              <a:t> deep understanding)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interface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repository (Demo)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Homework's</a:t>
            </a:r>
          </a:p>
          <a:p>
            <a:pPr lvl="1"/>
            <a:r>
              <a:rPr lang="en-US" dirty="0" smtClean="0"/>
              <a:t>Book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here. Add a </a:t>
            </a:r>
            <a:r>
              <a:rPr lang="en-US" dirty="0" err="1" smtClean="0"/>
              <a:t>SOLUTION.md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at the end on the P{$$} dir.</a:t>
            </a:r>
          </a:p>
          <a:p>
            <a:endParaRPr lang="en-US" dirty="0"/>
          </a:p>
          <a:p>
            <a:r>
              <a:rPr lang="en-US" dirty="0" smtClean="0"/>
              <a:t>xv6 </a:t>
            </a:r>
          </a:p>
          <a:p>
            <a:pPr lvl="1"/>
            <a:r>
              <a:rPr lang="en-US" dirty="0" smtClean="0"/>
              <a:t>Source code if the hacking </a:t>
            </a:r>
            <a:br>
              <a:rPr lang="en-US" dirty="0" smtClean="0"/>
            </a:br>
            <a:r>
              <a:rPr lang="en-US" dirty="0" smtClean="0"/>
              <a:t>environment used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(</a:t>
            </a:r>
            <a:r>
              <a:rPr lang="es-ES_tradnl" dirty="0" err="1" smtClean="0"/>
              <a:t>Some</a:t>
            </a:r>
            <a:r>
              <a:rPr lang="es-ES_tradnl" dirty="0" smtClean="0"/>
              <a:t>) </a:t>
            </a:r>
            <a:r>
              <a:rPr lang="es-ES_tradnl" dirty="0" err="1"/>
              <a:t>c</a:t>
            </a:r>
            <a:r>
              <a:rPr lang="es-ES_tradnl" dirty="0" err="1" smtClean="0"/>
              <a:t>urrent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deployment</a:t>
            </a:r>
            <a:r>
              <a:rPr lang="es-ES_tradnl" dirty="0" smtClean="0"/>
              <a:t>/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crude virtual machines (VM)</a:t>
            </a:r>
          </a:p>
          <a:p>
            <a:pPr lvl="1"/>
            <a:r>
              <a:rPr lang="en-US" dirty="0" smtClean="0"/>
              <a:t>Used as a “simplification” tool for VM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myWorking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 smtClean="0"/>
              <a:t>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Beware clock-skew between VM and host (might affect make/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global-status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To delete instances use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 smtClean="0"/>
              <a:t>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 interface!)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 smtClean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update </a:t>
            </a:r>
            <a:r>
              <a:rPr lang="en-US" dirty="0" smtClean="0"/>
              <a:t>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/AOSUC1617 </a:t>
            </a:r>
            <a:r>
              <a:rPr lang="en-US" dirty="0"/>
              <a:t>--box-version </a:t>
            </a:r>
            <a:r>
              <a:rPr lang="en-US" dirty="0" smtClean="0"/>
              <a:t>1.1 --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AOS Vagrant Box: </a:t>
            </a:r>
            <a:r>
              <a:rPr lang="en-US" dirty="0" err="1" smtClean="0"/>
              <a:t>vpuente</a:t>
            </a:r>
            <a:r>
              <a:rPr lang="en-US" smtClean="0"/>
              <a:t>/AOSUC1617 </a:t>
            </a:r>
            <a:r>
              <a:rPr lang="en-US" dirty="0" smtClean="0"/>
              <a:t>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004874"/>
            <a:ext cx="8786812" cy="5311801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(labs, exams,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Docker, CI systems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more?: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Virtualización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material (</a:t>
            </a:r>
            <a:r>
              <a:rPr lang="en-US" dirty="0" err="1" smtClean="0"/>
              <a:t>ostep.org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branch+up-stream</a:t>
            </a:r>
            <a:r>
              <a:rPr lang="en-US" dirty="0" smtClean="0"/>
              <a:t>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repo </a:t>
            </a:r>
            <a:r>
              <a:rPr lang="es-ES_tradnl" dirty="0" err="1" smtClean="0"/>
              <a:t>contains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Lab 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102799</TotalTime>
  <Words>861</Words>
  <Application>Microsoft Macintosh PowerPoint</Application>
  <PresentationFormat>Presentación en pantalla (4:3)</PresentationFormat>
  <Paragraphs>200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Calibri</vt:lpstr>
      <vt:lpstr>Courier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vpuente/AOSUC1617 (Demo)</vt:lpstr>
      <vt:lpstr>Advantages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4161</cp:revision>
  <cp:lastPrinted>2015-03-03T01:48:46Z</cp:lastPrinted>
  <dcterms:created xsi:type="dcterms:W3CDTF">2011-05-01T06:09:10Z</dcterms:created>
  <dcterms:modified xsi:type="dcterms:W3CDTF">2016-11-08T13:02:43Z</dcterms:modified>
</cp:coreProperties>
</file>