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3" r:id="rId4"/>
    <p:sldId id="264" r:id="rId5"/>
    <p:sldId id="265" r:id="rId6"/>
    <p:sldId id="259" r:id="rId7"/>
    <p:sldId id="260" r:id="rId8"/>
    <p:sldId id="261" r:id="rId9"/>
    <p:sldId id="262" r:id="rId1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64" autoAdjust="0"/>
    <p:restoredTop sz="91877" autoAdjust="0"/>
  </p:normalViewPr>
  <p:slideViewPr>
    <p:cSldViewPr snapToGrid="0">
      <p:cViewPr varScale="1">
        <p:scale>
          <a:sx n="120" d="100"/>
          <a:sy n="120" d="100"/>
        </p:scale>
        <p:origin x="11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2016. 8. 29.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Follow https://www.vagrantup.com/docs/virtualbox/boxes.html to update </a:t>
            </a:r>
            <a:r>
              <a:rPr lang="en-US" dirty="0" err="1" smtClean="0"/>
              <a:t>VirtualBox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utils</a:t>
            </a:r>
            <a:r>
              <a:rPr lang="en-US" baseline="0" dirty="0" smtClean="0"/>
              <a:t> if there is there is version </a:t>
            </a:r>
            <a:r>
              <a:rPr lang="en-US" baseline="0" dirty="0" err="1" smtClean="0"/>
              <a:t>missmatch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9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 smtClean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 smtClean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  <a:p>
            <a:pPr lvl="1"/>
            <a:r>
              <a:rPr lang="es-ES_tradnl" altLang="ko-KR" dirty="0" smtClean="0"/>
              <a:t>Segundo nivel</a:t>
            </a:r>
          </a:p>
          <a:p>
            <a:pPr lvl="2"/>
            <a:r>
              <a:rPr lang="es-ES_tradnl" altLang="ko-KR" dirty="0" smtClean="0"/>
              <a:t>Tercer nivel</a:t>
            </a:r>
          </a:p>
          <a:p>
            <a:pPr lvl="3"/>
            <a:r>
              <a:rPr lang="es-ES_tradnl" altLang="ko-KR" dirty="0" smtClean="0"/>
              <a:t>Cuarto nivel</a:t>
            </a:r>
          </a:p>
          <a:p>
            <a:pPr lvl="4"/>
            <a:r>
              <a:rPr lang="es-ES_tradnl" altLang="ko-KR" dirty="0" smtClean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‹Nr.›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 smtClean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‹Nr.›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vpuente@gmail.com" TargetMode="External"/><Relationship Id="rId4" Type="http://schemas.openxmlformats.org/officeDocument/2006/relationships/hyperlink" Target="https://username@gitlab.com/AOSUC/Lab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lab.com/AOSUC/Lab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064896" cy="1542033"/>
          </a:xfrm>
        </p:spPr>
        <p:txBody>
          <a:bodyPr anchor="ctr"/>
          <a:lstStyle/>
          <a:p>
            <a:r>
              <a:rPr lang="en-US" dirty="0" smtClean="0"/>
              <a:t>Lab Intro to Advanced Operating Systems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intro</a:t>
            </a:r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3487667" y="5057522"/>
            <a:ext cx="2319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2016/17</a:t>
            </a:r>
          </a:p>
          <a:p>
            <a:pPr algn="ctr"/>
            <a:r>
              <a:rPr lang="en-US" dirty="0" err="1" smtClean="0"/>
              <a:t>vpuente@unican.es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8800" y="578400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State</a:t>
            </a:r>
            <a:r>
              <a:rPr lang="es-ES_tradnl" dirty="0" smtClean="0"/>
              <a:t>-of-</a:t>
            </a:r>
            <a:r>
              <a:rPr lang="es-ES_tradnl" dirty="0" err="1" smtClean="0"/>
              <a:t>the</a:t>
            </a:r>
            <a:r>
              <a:rPr lang="es-ES_tradnl" dirty="0" smtClean="0"/>
              <a:t>-art </a:t>
            </a:r>
            <a:r>
              <a:rPr lang="es-ES_tradnl" dirty="0" err="1" smtClean="0"/>
              <a:t>tools</a:t>
            </a:r>
            <a:r>
              <a:rPr lang="es-ES_tradnl" dirty="0" smtClean="0"/>
              <a:t> as a “regular” </a:t>
            </a:r>
            <a:r>
              <a:rPr lang="es-ES_tradnl" dirty="0" err="1" smtClean="0"/>
              <a:t>user</a:t>
            </a:r>
            <a:endParaRPr lang="es-ES_tradnl" dirty="0" smtClean="0"/>
          </a:p>
          <a:p>
            <a:pPr lvl="1"/>
            <a:r>
              <a:rPr lang="es-ES_tradnl" dirty="0" smtClean="0"/>
              <a:t>Virtual Machine </a:t>
            </a:r>
            <a:r>
              <a:rPr lang="es-ES_tradnl" dirty="0" err="1" smtClean="0"/>
              <a:t>provisioning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vagrant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Version</a:t>
            </a:r>
            <a:r>
              <a:rPr lang="es-ES_tradnl" dirty="0" smtClean="0"/>
              <a:t> control </a:t>
            </a:r>
            <a:r>
              <a:rPr lang="es-ES_tradnl" dirty="0" err="1" smtClean="0"/>
              <a:t>system</a:t>
            </a:r>
            <a:r>
              <a:rPr lang="es-ES_tradnl" dirty="0" smtClean="0"/>
              <a:t> (</a:t>
            </a:r>
            <a:r>
              <a:rPr lang="es-ES_tradnl" dirty="0" err="1" smtClean="0"/>
              <a:t>git</a:t>
            </a:r>
            <a:r>
              <a:rPr lang="es-ES_tradnl" dirty="0" smtClean="0"/>
              <a:t>)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252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a abstraction layer on top of any virtualization layer</a:t>
            </a:r>
          </a:p>
          <a:p>
            <a:pPr lvl="1"/>
            <a:r>
              <a:rPr lang="en-US" dirty="0" smtClean="0"/>
              <a:t>Works with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, Hyper-V, …, </a:t>
            </a:r>
            <a:r>
              <a:rPr lang="en-US" dirty="0" err="1" smtClean="0"/>
              <a:t>lxc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r>
              <a:rPr lang="en-US" dirty="0" smtClean="0"/>
              <a:t>, etc…</a:t>
            </a:r>
          </a:p>
          <a:p>
            <a:pPr lvl="1"/>
            <a:r>
              <a:rPr lang="en-US" dirty="0" smtClean="0"/>
              <a:t>Although the lab work can be done with plain </a:t>
            </a:r>
            <a:r>
              <a:rPr lang="en-US" dirty="0" err="1" smtClean="0"/>
              <a:t>VirtualBox</a:t>
            </a:r>
            <a:r>
              <a:rPr lang="en-US" dirty="0" smtClean="0"/>
              <a:t>, vagrant is recommended to avoid the hassle of fighting with VM</a:t>
            </a:r>
          </a:p>
          <a:p>
            <a:pPr lvl="1"/>
            <a:r>
              <a:rPr lang="en-US" dirty="0" smtClean="0"/>
              <a:t>Used as “simplification” tool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Install vagrant and </a:t>
            </a:r>
            <a:r>
              <a:rPr lang="en-US" dirty="0" err="1" smtClean="0"/>
              <a:t>VirtualBox</a:t>
            </a:r>
            <a:r>
              <a:rPr lang="en-US" dirty="0" smtClean="0"/>
              <a:t> (Linux/Windows/OSX)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my_lab1_dir</a:t>
            </a:r>
          </a:p>
          <a:p>
            <a:pPr lvl="1"/>
            <a:r>
              <a:rPr lang="en-US" dirty="0" smtClean="0"/>
              <a:t>vagrant init </a:t>
            </a:r>
            <a:r>
              <a:rPr lang="en-US" dirty="0" err="1" smtClean="0"/>
              <a:t>vpuente</a:t>
            </a:r>
            <a:r>
              <a:rPr lang="en-US" dirty="0" smtClean="0"/>
              <a:t>/AOSUC1617</a:t>
            </a:r>
          </a:p>
          <a:p>
            <a:pPr lvl="1"/>
            <a:r>
              <a:rPr lang="en-US" dirty="0" smtClean="0"/>
              <a:t>vagrant up</a:t>
            </a:r>
          </a:p>
          <a:p>
            <a:pPr lvl="1"/>
            <a:r>
              <a:rPr lang="en-US" dirty="0" smtClean="0"/>
              <a:t>vagrant </a:t>
            </a:r>
            <a:r>
              <a:rPr lang="en-US" dirty="0" err="1" smtClean="0"/>
              <a:t>ssh</a:t>
            </a:r>
            <a:r>
              <a:rPr lang="en-US" dirty="0" smtClean="0"/>
              <a:t> ! 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with vagrant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Boxes != instances</a:t>
            </a:r>
          </a:p>
          <a:p>
            <a:r>
              <a:rPr lang="en-US" dirty="0" smtClean="0"/>
              <a:t>List boxes</a:t>
            </a:r>
          </a:p>
          <a:p>
            <a:pPr lvl="1"/>
            <a:r>
              <a:rPr lang="en-US" dirty="0" smtClean="0"/>
              <a:t>Vagrant box list</a:t>
            </a:r>
          </a:p>
          <a:p>
            <a:r>
              <a:rPr lang="en-US" dirty="0" smtClean="0"/>
              <a:t>Create a new instance (persistent)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directory; </a:t>
            </a:r>
            <a:r>
              <a:rPr lang="en-US" dirty="0" err="1" smtClean="0"/>
              <a:t>cd</a:t>
            </a:r>
            <a:r>
              <a:rPr lang="en-US" dirty="0" smtClean="0"/>
              <a:t> Vagrant init </a:t>
            </a:r>
            <a:r>
              <a:rPr lang="en-US" dirty="0" err="1" smtClean="0"/>
              <a:t>some_box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File interaction</a:t>
            </a:r>
          </a:p>
          <a:p>
            <a:pPr lvl="1"/>
            <a:r>
              <a:rPr lang="en-US" dirty="0" smtClean="0"/>
              <a:t>Use the shared dir and work in the host</a:t>
            </a:r>
          </a:p>
          <a:p>
            <a:pPr lvl="2"/>
            <a:r>
              <a:rPr lang="en-US" dirty="0" smtClean="0"/>
              <a:t>/vagrant directory is working directory in host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en-US" dirty="0" err="1" smtClean="0"/>
              <a:t>utils</a:t>
            </a:r>
            <a:r>
              <a:rPr lang="en-US" dirty="0" smtClean="0"/>
              <a:t> installed in the VM (version number should match)</a:t>
            </a:r>
          </a:p>
          <a:p>
            <a:pPr lvl="1"/>
            <a:r>
              <a:rPr lang="en-US" dirty="0" smtClean="0"/>
              <a:t>Use x11 forwarding (required a X11 server)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rdp</a:t>
            </a:r>
            <a:r>
              <a:rPr lang="en-US" dirty="0" smtClean="0"/>
              <a:t> (requires Windows host and a </a:t>
            </a:r>
            <a:r>
              <a:rPr lang="en-US" dirty="0" err="1" smtClean="0"/>
              <a:t>rDesktop</a:t>
            </a:r>
            <a:r>
              <a:rPr lang="en-US" dirty="0" smtClean="0"/>
              <a:t>/VNC client)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VirtualBox</a:t>
            </a:r>
            <a:r>
              <a:rPr lang="en-US" dirty="0" smtClean="0"/>
              <a:t> interface</a:t>
            </a:r>
          </a:p>
          <a:p>
            <a:pPr lvl="1"/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 to provision the Environment without tinkering with the files</a:t>
            </a:r>
          </a:p>
          <a:p>
            <a:pPr lvl="1"/>
            <a:r>
              <a:rPr lang="en-US" dirty="0" smtClean="0"/>
              <a:t>Download the box “once”! (not each time you install it)</a:t>
            </a:r>
          </a:p>
          <a:p>
            <a:pPr lvl="1"/>
            <a:r>
              <a:rPr lang="en-US" dirty="0" smtClean="0"/>
              <a:t>Use it many times in many different contexts (v.gr. a particular lab or section)</a:t>
            </a:r>
          </a:p>
          <a:p>
            <a:pPr lvl="2"/>
            <a:r>
              <a:rPr lang="en-US" dirty="0" smtClean="0"/>
              <a:t>Share the changes (exams!)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Allows to run the box to any provider (beyond </a:t>
            </a:r>
            <a:r>
              <a:rPr lang="en-US" dirty="0" err="1" smtClean="0"/>
              <a:t>VirtualBox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or external (i.e. Cloud provider such as AWS, GCE, Azure, etc…)</a:t>
            </a:r>
          </a:p>
          <a:p>
            <a:pPr lvl="1"/>
            <a:r>
              <a:rPr lang="en-US" dirty="0" smtClean="0"/>
              <a:t>A higher level of automation </a:t>
            </a:r>
            <a:r>
              <a:rPr lang="en-US" dirty="0" smtClean="0"/>
              <a:t>are Chef and Puppet (automated delivery and provisioning)</a:t>
            </a:r>
            <a:endParaRPr lang="en-US" dirty="0" smtClean="0"/>
          </a:p>
          <a:p>
            <a:pPr lvl="1"/>
            <a:r>
              <a:rPr lang="en-US" dirty="0" smtClean="0"/>
              <a:t>Plays nice with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Only used as a tool!</a:t>
            </a:r>
          </a:p>
          <a:p>
            <a:pPr lvl="1"/>
            <a:r>
              <a:rPr lang="en-US" dirty="0" smtClean="0"/>
              <a:t>Interesting in learning more: SVS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Lab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lab material will be available in </a:t>
            </a:r>
            <a:r>
              <a:rPr lang="en-US" dirty="0" err="1" smtClean="0"/>
              <a:t>git</a:t>
            </a:r>
            <a:r>
              <a:rPr lang="en-US" dirty="0" smtClean="0"/>
              <a:t> lab repository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https://gitlab.com/AOSUC/Lab.git</a:t>
            </a:r>
            <a:endParaRPr lang="en-US" dirty="0" smtClean="0"/>
          </a:p>
          <a:p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Where you have to work</a:t>
            </a:r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OSTEP </a:t>
            </a:r>
            <a:r>
              <a:rPr lang="en-US" dirty="0" smtClean="0"/>
              <a:t>original material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work using a simple </a:t>
            </a:r>
            <a:r>
              <a:rPr lang="en-US" dirty="0" err="1" smtClean="0"/>
              <a:t>git</a:t>
            </a:r>
            <a:r>
              <a:rPr lang="en-US" dirty="0" smtClean="0"/>
              <a:t> branch based workflow</a:t>
            </a:r>
          </a:p>
          <a:p>
            <a:pPr lvl="1"/>
            <a:r>
              <a:rPr lang="es-ES_tradnl" dirty="0" smtClean="0"/>
              <a:t>https://www.atlassian.com/git/tutorials/what-is-git</a:t>
            </a:r>
            <a:endParaRPr lang="en-U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Personal </a:t>
            </a:r>
            <a:r>
              <a:rPr lang="es-ES_tradnl" dirty="0" err="1" smtClean="0"/>
              <a:t>Work</a:t>
            </a:r>
            <a:r>
              <a:rPr lang="es-ES_tradnl" dirty="0" smtClean="0"/>
              <a:t> tracking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Git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composed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a “</a:t>
            </a:r>
            <a:r>
              <a:rPr lang="es-ES_tradnl" dirty="0" err="1" smtClean="0"/>
              <a:t>chain</a:t>
            </a:r>
            <a:r>
              <a:rPr lang="es-ES_tradnl" dirty="0" smtClean="0"/>
              <a:t>” of </a:t>
            </a:r>
            <a:r>
              <a:rPr lang="es-ES_tradnl" dirty="0" err="1" smtClean="0"/>
              <a:t>atomic</a:t>
            </a:r>
            <a:r>
              <a:rPr lang="es-ES_tradnl" dirty="0" smtClean="0"/>
              <a:t> </a:t>
            </a:r>
            <a:r>
              <a:rPr lang="es-ES_tradnl" dirty="0" err="1" smtClean="0"/>
              <a:t>changes</a:t>
            </a:r>
            <a:r>
              <a:rPr lang="es-ES_tradnl" dirty="0" smtClean="0"/>
              <a:t> </a:t>
            </a:r>
            <a:r>
              <a:rPr lang="es-ES_tradnl" dirty="0" err="1" smtClean="0"/>
              <a:t>called</a:t>
            </a:r>
            <a:r>
              <a:rPr lang="es-ES_tradnl" dirty="0" smtClean="0"/>
              <a:t> </a:t>
            </a:r>
            <a:r>
              <a:rPr lang="es-ES_tradnl" dirty="0" err="1" smtClean="0"/>
              <a:t>commits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Branching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track</a:t>
            </a:r>
            <a:r>
              <a:rPr lang="es-ES_tradnl" dirty="0" smtClean="0"/>
              <a:t> personal </a:t>
            </a:r>
            <a:r>
              <a:rPr lang="es-ES_tradnl" dirty="0" err="1" smtClean="0"/>
              <a:t>work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7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grpSp>
        <p:nvGrpSpPr>
          <p:cNvPr id="25" name="24 Grupo"/>
          <p:cNvGrpSpPr/>
          <p:nvPr/>
        </p:nvGrpSpPr>
        <p:grpSpPr>
          <a:xfrm>
            <a:off x="2699792" y="1484784"/>
            <a:ext cx="3276600" cy="1549400"/>
            <a:chOff x="2927276" y="2443262"/>
            <a:chExt cx="3276600" cy="1549400"/>
          </a:xfrm>
        </p:grpSpPr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3124126" y="3792637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3719439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927276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51636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310114" y="3592612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5514901" y="314176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411714" y="3283050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4838626" y="2443262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Guides</a:t>
              </a:r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323528" y="3933056"/>
            <a:ext cx="3276600" cy="2674938"/>
            <a:chOff x="3225" y="2564"/>
            <a:chExt cx="2064" cy="1685"/>
          </a:xfrm>
        </p:grpSpPr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3349" y="3413"/>
              <a:ext cx="1629" cy="1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724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3225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2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0" y="491"/>
                </a:cxn>
                <a:cxn ang="0">
                  <a:pos x="712" y="558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6"/>
                </a:cxn>
                <a:cxn ang="0">
                  <a:pos x="377" y="756"/>
                </a:cxn>
                <a:cxn ang="0">
                  <a:pos x="340" y="756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8"/>
                </a:cxn>
                <a:cxn ang="0">
                  <a:pos x="16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6" y="266"/>
                </a:cxn>
                <a:cxn ang="0">
                  <a:pos x="45" y="198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8"/>
                </a:cxn>
                <a:cxn ang="0">
                  <a:pos x="740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0" y="491"/>
                  </a:lnTo>
                  <a:lnTo>
                    <a:pt x="712" y="558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6"/>
                  </a:lnTo>
                  <a:lnTo>
                    <a:pt x="377" y="756"/>
                  </a:lnTo>
                  <a:lnTo>
                    <a:pt x="340" y="756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8"/>
                  </a:lnTo>
                  <a:lnTo>
                    <a:pt x="16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6" y="266"/>
                  </a:lnTo>
                  <a:lnTo>
                    <a:pt x="45" y="198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8"/>
                  </a:lnTo>
                  <a:lnTo>
                    <a:pt x="740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726" y="3287"/>
              <a:ext cx="252" cy="252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5" y="417"/>
                </a:cxn>
                <a:cxn ang="0">
                  <a:pos x="741" y="491"/>
                </a:cxn>
                <a:cxn ang="0">
                  <a:pos x="712" y="558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6"/>
                </a:cxn>
                <a:cxn ang="0">
                  <a:pos x="379" y="756"/>
                </a:cxn>
                <a:cxn ang="0">
                  <a:pos x="340" y="756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8"/>
                </a:cxn>
                <a:cxn ang="0">
                  <a:pos x="18" y="491"/>
                </a:cxn>
                <a:cxn ang="0">
                  <a:pos x="2" y="417"/>
                </a:cxn>
                <a:cxn ang="0">
                  <a:pos x="0" y="378"/>
                </a:cxn>
                <a:cxn ang="0">
                  <a:pos x="2" y="339"/>
                </a:cxn>
                <a:cxn ang="0">
                  <a:pos x="18" y="266"/>
                </a:cxn>
                <a:cxn ang="0">
                  <a:pos x="46" y="198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8"/>
                </a:cxn>
                <a:cxn ang="0">
                  <a:pos x="741" y="266"/>
                </a:cxn>
                <a:cxn ang="0">
                  <a:pos x="755" y="339"/>
                </a:cxn>
                <a:cxn ang="0">
                  <a:pos x="756" y="378"/>
                </a:cxn>
              </a:cxnLst>
              <a:rect l="0" t="0" r="r" b="b"/>
              <a:pathLst>
                <a:path w="756" h="756">
                  <a:moveTo>
                    <a:pt x="756" y="378"/>
                  </a:moveTo>
                  <a:lnTo>
                    <a:pt x="755" y="417"/>
                  </a:lnTo>
                  <a:lnTo>
                    <a:pt x="741" y="491"/>
                  </a:lnTo>
                  <a:lnTo>
                    <a:pt x="712" y="558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6"/>
                  </a:lnTo>
                  <a:lnTo>
                    <a:pt x="379" y="756"/>
                  </a:lnTo>
                  <a:lnTo>
                    <a:pt x="340" y="756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8"/>
                  </a:lnTo>
                  <a:lnTo>
                    <a:pt x="18" y="491"/>
                  </a:lnTo>
                  <a:lnTo>
                    <a:pt x="2" y="417"/>
                  </a:lnTo>
                  <a:lnTo>
                    <a:pt x="0" y="378"/>
                  </a:lnTo>
                  <a:lnTo>
                    <a:pt x="2" y="339"/>
                  </a:lnTo>
                  <a:lnTo>
                    <a:pt x="18" y="266"/>
                  </a:lnTo>
                  <a:lnTo>
                    <a:pt x="46" y="198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8"/>
                  </a:lnTo>
                  <a:lnTo>
                    <a:pt x="741" y="266"/>
                  </a:lnTo>
                  <a:lnTo>
                    <a:pt x="755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V="1">
              <a:off x="4855" y="3003"/>
              <a:ext cx="1" cy="1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0" y="3092"/>
              <a:ext cx="130" cy="65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1" h="194">
                  <a:moveTo>
                    <a:pt x="391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94" y="3949"/>
              <a:ext cx="716" cy="30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4855" y="3670"/>
              <a:ext cx="1" cy="140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4790" y="3657"/>
              <a:ext cx="130" cy="65"/>
            </a:xfrm>
            <a:custGeom>
              <a:avLst/>
              <a:gdLst/>
              <a:ahLst/>
              <a:cxnLst>
                <a:cxn ang="0">
                  <a:pos x="0" y="194"/>
                </a:cxn>
                <a:cxn ang="0">
                  <a:pos x="196" y="0"/>
                </a:cxn>
                <a:cxn ang="0">
                  <a:pos x="391" y="194"/>
                </a:cxn>
              </a:cxnLst>
              <a:rect l="0" t="0" r="r" b="b"/>
              <a:pathLst>
                <a:path w="391" h="194">
                  <a:moveTo>
                    <a:pt x="0" y="194"/>
                  </a:moveTo>
                  <a:lnTo>
                    <a:pt x="196" y="0"/>
                  </a:lnTo>
                  <a:lnTo>
                    <a:pt x="391" y="194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4429" y="2564"/>
              <a:ext cx="860" cy="300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/>
                <a:t>Guides</a:t>
              </a:r>
              <a:endParaRPr lang="en-US" sz="1400" dirty="0"/>
            </a:p>
          </p:txBody>
        </p:sp>
      </p:grpSp>
      <p:grpSp>
        <p:nvGrpSpPr>
          <p:cNvPr id="101" name="100 Grupo"/>
          <p:cNvGrpSpPr/>
          <p:nvPr/>
        </p:nvGrpSpPr>
        <p:grpSpPr>
          <a:xfrm>
            <a:off x="3923928" y="3356992"/>
            <a:ext cx="4953074" cy="2165797"/>
            <a:chOff x="3923928" y="3356992"/>
            <a:chExt cx="4953074" cy="2165797"/>
          </a:xfrm>
        </p:grpSpPr>
        <p:grpSp>
          <p:nvGrpSpPr>
            <p:cNvPr id="1080" name="Group 56"/>
            <p:cNvGrpSpPr>
              <a:grpSpLocks noChangeAspect="1"/>
            </p:cNvGrpSpPr>
            <p:nvPr/>
          </p:nvGrpSpPr>
          <p:grpSpPr bwMode="auto">
            <a:xfrm>
              <a:off x="3923928" y="3911476"/>
              <a:ext cx="4592638" cy="1611313"/>
              <a:chOff x="2305" y="2584"/>
              <a:chExt cx="2893" cy="1015"/>
            </a:xfrm>
          </p:grpSpPr>
          <p:sp>
            <p:nvSpPr>
              <p:cNvPr id="1081" name="Line 57"/>
              <p:cNvSpPr>
                <a:spLocks noChangeShapeType="1"/>
              </p:cNvSpPr>
              <p:nvPr/>
            </p:nvSpPr>
            <p:spPr bwMode="auto">
              <a:xfrm>
                <a:off x="4698" y="2980"/>
                <a:ext cx="248" cy="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2431" y="3227"/>
                <a:ext cx="1585" cy="245"/>
              </a:xfrm>
              <a:custGeom>
                <a:avLst/>
                <a:gdLst/>
                <a:ahLst/>
                <a:cxnLst>
                  <a:cxn ang="0">
                    <a:pos x="4754" y="0"/>
                  </a:cxn>
                  <a:cxn ang="0">
                    <a:pos x="4754" y="37"/>
                  </a:cxn>
                  <a:cxn ang="0">
                    <a:pos x="4747" y="110"/>
                  </a:cxn>
                  <a:cxn ang="0">
                    <a:pos x="4731" y="182"/>
                  </a:cxn>
                  <a:cxn ang="0">
                    <a:pos x="4710" y="253"/>
                  </a:cxn>
                  <a:cxn ang="0">
                    <a:pos x="4682" y="319"/>
                  </a:cxn>
                  <a:cxn ang="0">
                    <a:pos x="4648" y="381"/>
                  </a:cxn>
                  <a:cxn ang="0">
                    <a:pos x="4607" y="440"/>
                  </a:cxn>
                  <a:cxn ang="0">
                    <a:pos x="4563" y="495"/>
                  </a:cxn>
                  <a:cxn ang="0">
                    <a:pos x="4512" y="545"/>
                  </a:cxn>
                  <a:cxn ang="0">
                    <a:pos x="4458" y="590"/>
                  </a:cxn>
                  <a:cxn ang="0">
                    <a:pos x="4398" y="630"/>
                  </a:cxn>
                  <a:cxn ang="0">
                    <a:pos x="4337" y="665"/>
                  </a:cxn>
                  <a:cxn ang="0">
                    <a:pos x="4270" y="692"/>
                  </a:cxn>
                  <a:cxn ang="0">
                    <a:pos x="4201" y="714"/>
                  </a:cxn>
                  <a:cxn ang="0">
                    <a:pos x="4129" y="728"/>
                  </a:cxn>
                  <a:cxn ang="0">
                    <a:pos x="4054" y="737"/>
                  </a:cxn>
                  <a:cxn ang="0">
                    <a:pos x="4017" y="737"/>
                  </a:cxn>
                  <a:cxn ang="0">
                    <a:pos x="0" y="737"/>
                  </a:cxn>
                </a:cxnLst>
                <a:rect l="0" t="0" r="r" b="b"/>
                <a:pathLst>
                  <a:path w="4754" h="737">
                    <a:moveTo>
                      <a:pt x="4754" y="0"/>
                    </a:moveTo>
                    <a:lnTo>
                      <a:pt x="4754" y="37"/>
                    </a:lnTo>
                    <a:lnTo>
                      <a:pt x="4747" y="110"/>
                    </a:lnTo>
                    <a:lnTo>
                      <a:pt x="4731" y="182"/>
                    </a:lnTo>
                    <a:lnTo>
                      <a:pt x="4710" y="253"/>
                    </a:lnTo>
                    <a:lnTo>
                      <a:pt x="4682" y="319"/>
                    </a:lnTo>
                    <a:lnTo>
                      <a:pt x="4648" y="381"/>
                    </a:lnTo>
                    <a:lnTo>
                      <a:pt x="4607" y="440"/>
                    </a:lnTo>
                    <a:lnTo>
                      <a:pt x="4563" y="495"/>
                    </a:lnTo>
                    <a:lnTo>
                      <a:pt x="4512" y="545"/>
                    </a:lnTo>
                    <a:lnTo>
                      <a:pt x="4458" y="590"/>
                    </a:lnTo>
                    <a:lnTo>
                      <a:pt x="4398" y="630"/>
                    </a:lnTo>
                    <a:lnTo>
                      <a:pt x="4337" y="665"/>
                    </a:lnTo>
                    <a:lnTo>
                      <a:pt x="4270" y="692"/>
                    </a:lnTo>
                    <a:lnTo>
                      <a:pt x="4201" y="714"/>
                    </a:lnTo>
                    <a:lnTo>
                      <a:pt x="4129" y="728"/>
                    </a:lnTo>
                    <a:lnTo>
                      <a:pt x="4054" y="737"/>
                    </a:lnTo>
                    <a:lnTo>
                      <a:pt x="4017" y="737"/>
                    </a:lnTo>
                    <a:lnTo>
                      <a:pt x="0" y="737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4016" y="2980"/>
                <a:ext cx="430" cy="247"/>
              </a:xfrm>
              <a:custGeom>
                <a:avLst/>
                <a:gdLst/>
                <a:ahLst/>
                <a:cxnLst>
                  <a:cxn ang="0">
                    <a:pos x="0" y="739"/>
                  </a:cxn>
                  <a:cxn ang="0">
                    <a:pos x="2" y="700"/>
                  </a:cxn>
                  <a:cxn ang="0">
                    <a:pos x="9" y="626"/>
                  </a:cxn>
                  <a:cxn ang="0">
                    <a:pos x="23" y="554"/>
                  </a:cxn>
                  <a:cxn ang="0">
                    <a:pos x="45" y="484"/>
                  </a:cxn>
                  <a:cxn ang="0">
                    <a:pos x="74" y="417"/>
                  </a:cxn>
                  <a:cxn ang="0">
                    <a:pos x="107" y="355"/>
                  </a:cxn>
                  <a:cxn ang="0">
                    <a:pos x="147" y="296"/>
                  </a:cxn>
                  <a:cxn ang="0">
                    <a:pos x="192" y="242"/>
                  </a:cxn>
                  <a:cxn ang="0">
                    <a:pos x="242" y="191"/>
                  </a:cxn>
                  <a:cxn ang="0">
                    <a:pos x="297" y="147"/>
                  </a:cxn>
                  <a:cxn ang="0">
                    <a:pos x="356" y="106"/>
                  </a:cxn>
                  <a:cxn ang="0">
                    <a:pos x="419" y="72"/>
                  </a:cxn>
                  <a:cxn ang="0">
                    <a:pos x="486" y="44"/>
                  </a:cxn>
                  <a:cxn ang="0">
                    <a:pos x="555" y="23"/>
                  </a:cxn>
                  <a:cxn ang="0">
                    <a:pos x="627" y="8"/>
                  </a:cxn>
                  <a:cxn ang="0">
                    <a:pos x="700" y="0"/>
                  </a:cxn>
                  <a:cxn ang="0">
                    <a:pos x="739" y="0"/>
                  </a:cxn>
                  <a:cxn ang="0">
                    <a:pos x="1292" y="0"/>
                  </a:cxn>
                </a:cxnLst>
                <a:rect l="0" t="0" r="r" b="b"/>
                <a:pathLst>
                  <a:path w="1292" h="739">
                    <a:moveTo>
                      <a:pt x="0" y="739"/>
                    </a:moveTo>
                    <a:lnTo>
                      <a:pt x="2" y="700"/>
                    </a:lnTo>
                    <a:lnTo>
                      <a:pt x="9" y="626"/>
                    </a:lnTo>
                    <a:lnTo>
                      <a:pt x="23" y="554"/>
                    </a:lnTo>
                    <a:lnTo>
                      <a:pt x="45" y="484"/>
                    </a:lnTo>
                    <a:lnTo>
                      <a:pt x="74" y="417"/>
                    </a:lnTo>
                    <a:lnTo>
                      <a:pt x="107" y="355"/>
                    </a:lnTo>
                    <a:lnTo>
                      <a:pt x="147" y="296"/>
                    </a:lnTo>
                    <a:lnTo>
                      <a:pt x="192" y="242"/>
                    </a:lnTo>
                    <a:lnTo>
                      <a:pt x="242" y="191"/>
                    </a:lnTo>
                    <a:lnTo>
                      <a:pt x="297" y="147"/>
                    </a:lnTo>
                    <a:lnTo>
                      <a:pt x="356" y="106"/>
                    </a:lnTo>
                    <a:lnTo>
                      <a:pt x="419" y="72"/>
                    </a:lnTo>
                    <a:lnTo>
                      <a:pt x="486" y="44"/>
                    </a:lnTo>
                    <a:lnTo>
                      <a:pt x="555" y="23"/>
                    </a:lnTo>
                    <a:lnTo>
                      <a:pt x="627" y="8"/>
                    </a:lnTo>
                    <a:lnTo>
                      <a:pt x="700" y="0"/>
                    </a:lnTo>
                    <a:lnTo>
                      <a:pt x="739" y="0"/>
                    </a:lnTo>
                    <a:lnTo>
                      <a:pt x="1292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3304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1" y="416"/>
                  </a:cxn>
                  <a:cxn ang="0">
                    <a:pos x="0" y="377"/>
                  </a:cxn>
                  <a:cxn ang="0">
                    <a:pos x="1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1" y="416"/>
                    </a:lnTo>
                    <a:lnTo>
                      <a:pt x="0" y="377"/>
                    </a:lnTo>
                    <a:lnTo>
                      <a:pt x="1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8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9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9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2" y="416"/>
                  </a:cxn>
                  <a:cxn ang="0">
                    <a:pos x="0" y="377"/>
                  </a:cxn>
                  <a:cxn ang="0">
                    <a:pos x="2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9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9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9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9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2" y="416"/>
                    </a:lnTo>
                    <a:lnTo>
                      <a:pt x="0" y="377"/>
                    </a:lnTo>
                    <a:lnTo>
                      <a:pt x="2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9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9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2305" y="3347"/>
                <a:ext cx="252" cy="252"/>
              </a:xfrm>
              <a:custGeom>
                <a:avLst/>
                <a:gdLst/>
                <a:ahLst/>
                <a:cxnLst>
                  <a:cxn ang="0">
                    <a:pos x="756" y="377"/>
                  </a:cxn>
                  <a:cxn ang="0">
                    <a:pos x="755" y="416"/>
                  </a:cxn>
                  <a:cxn ang="0">
                    <a:pos x="739" y="489"/>
                  </a:cxn>
                  <a:cxn ang="0">
                    <a:pos x="710" y="557"/>
                  </a:cxn>
                  <a:cxn ang="0">
                    <a:pos x="670" y="617"/>
                  </a:cxn>
                  <a:cxn ang="0">
                    <a:pos x="618" y="669"/>
                  </a:cxn>
                  <a:cxn ang="0">
                    <a:pos x="557" y="710"/>
                  </a:cxn>
                  <a:cxn ang="0">
                    <a:pos x="490" y="738"/>
                  </a:cxn>
                  <a:cxn ang="0">
                    <a:pos x="416" y="754"/>
                  </a:cxn>
                  <a:cxn ang="0">
                    <a:pos x="377" y="756"/>
                  </a:cxn>
                  <a:cxn ang="0">
                    <a:pos x="338" y="754"/>
                  </a:cxn>
                  <a:cxn ang="0">
                    <a:pos x="265" y="738"/>
                  </a:cxn>
                  <a:cxn ang="0">
                    <a:pos x="197" y="710"/>
                  </a:cxn>
                  <a:cxn ang="0">
                    <a:pos x="137" y="669"/>
                  </a:cxn>
                  <a:cxn ang="0">
                    <a:pos x="85" y="617"/>
                  </a:cxn>
                  <a:cxn ang="0">
                    <a:pos x="45" y="557"/>
                  </a:cxn>
                  <a:cxn ang="0">
                    <a:pos x="16" y="489"/>
                  </a:cxn>
                  <a:cxn ang="0">
                    <a:pos x="0" y="416"/>
                  </a:cxn>
                  <a:cxn ang="0">
                    <a:pos x="0" y="377"/>
                  </a:cxn>
                  <a:cxn ang="0">
                    <a:pos x="0" y="338"/>
                  </a:cxn>
                  <a:cxn ang="0">
                    <a:pos x="16" y="265"/>
                  </a:cxn>
                  <a:cxn ang="0">
                    <a:pos x="45" y="197"/>
                  </a:cxn>
                  <a:cxn ang="0">
                    <a:pos x="85" y="136"/>
                  </a:cxn>
                  <a:cxn ang="0">
                    <a:pos x="137" y="85"/>
                  </a:cxn>
                  <a:cxn ang="0">
                    <a:pos x="197" y="44"/>
                  </a:cxn>
                  <a:cxn ang="0">
                    <a:pos x="265" y="15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90" y="15"/>
                  </a:cxn>
                  <a:cxn ang="0">
                    <a:pos x="557" y="44"/>
                  </a:cxn>
                  <a:cxn ang="0">
                    <a:pos x="618" y="85"/>
                  </a:cxn>
                  <a:cxn ang="0">
                    <a:pos x="670" y="136"/>
                  </a:cxn>
                  <a:cxn ang="0">
                    <a:pos x="710" y="197"/>
                  </a:cxn>
                  <a:cxn ang="0">
                    <a:pos x="739" y="265"/>
                  </a:cxn>
                  <a:cxn ang="0">
                    <a:pos x="755" y="338"/>
                  </a:cxn>
                  <a:cxn ang="0">
                    <a:pos x="756" y="377"/>
                  </a:cxn>
                </a:cxnLst>
                <a:rect l="0" t="0" r="r" b="b"/>
                <a:pathLst>
                  <a:path w="756" h="756">
                    <a:moveTo>
                      <a:pt x="756" y="377"/>
                    </a:moveTo>
                    <a:lnTo>
                      <a:pt x="755" y="416"/>
                    </a:lnTo>
                    <a:lnTo>
                      <a:pt x="739" y="489"/>
                    </a:lnTo>
                    <a:lnTo>
                      <a:pt x="710" y="557"/>
                    </a:lnTo>
                    <a:lnTo>
                      <a:pt x="670" y="617"/>
                    </a:lnTo>
                    <a:lnTo>
                      <a:pt x="618" y="669"/>
                    </a:lnTo>
                    <a:lnTo>
                      <a:pt x="557" y="710"/>
                    </a:lnTo>
                    <a:lnTo>
                      <a:pt x="490" y="738"/>
                    </a:lnTo>
                    <a:lnTo>
                      <a:pt x="416" y="754"/>
                    </a:lnTo>
                    <a:lnTo>
                      <a:pt x="377" y="756"/>
                    </a:lnTo>
                    <a:lnTo>
                      <a:pt x="338" y="754"/>
                    </a:lnTo>
                    <a:lnTo>
                      <a:pt x="265" y="738"/>
                    </a:lnTo>
                    <a:lnTo>
                      <a:pt x="197" y="710"/>
                    </a:lnTo>
                    <a:lnTo>
                      <a:pt x="137" y="669"/>
                    </a:lnTo>
                    <a:lnTo>
                      <a:pt x="85" y="617"/>
                    </a:lnTo>
                    <a:lnTo>
                      <a:pt x="45" y="557"/>
                    </a:lnTo>
                    <a:lnTo>
                      <a:pt x="16" y="489"/>
                    </a:lnTo>
                    <a:lnTo>
                      <a:pt x="0" y="416"/>
                    </a:lnTo>
                    <a:lnTo>
                      <a:pt x="0" y="377"/>
                    </a:lnTo>
                    <a:lnTo>
                      <a:pt x="0" y="338"/>
                    </a:lnTo>
                    <a:lnTo>
                      <a:pt x="16" y="265"/>
                    </a:lnTo>
                    <a:lnTo>
                      <a:pt x="45" y="197"/>
                    </a:lnTo>
                    <a:lnTo>
                      <a:pt x="85" y="136"/>
                    </a:lnTo>
                    <a:lnTo>
                      <a:pt x="137" y="85"/>
                    </a:lnTo>
                    <a:lnTo>
                      <a:pt x="197" y="44"/>
                    </a:lnTo>
                    <a:lnTo>
                      <a:pt x="265" y="15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90" y="15"/>
                    </a:lnTo>
                    <a:lnTo>
                      <a:pt x="557" y="44"/>
                    </a:lnTo>
                    <a:lnTo>
                      <a:pt x="618" y="85"/>
                    </a:lnTo>
                    <a:lnTo>
                      <a:pt x="670" y="136"/>
                    </a:lnTo>
                    <a:lnTo>
                      <a:pt x="710" y="197"/>
                    </a:lnTo>
                    <a:lnTo>
                      <a:pt x="739" y="265"/>
                    </a:lnTo>
                    <a:lnTo>
                      <a:pt x="755" y="338"/>
                    </a:lnTo>
                    <a:lnTo>
                      <a:pt x="75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44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6" y="417"/>
                  </a:cxn>
                  <a:cxn ang="0">
                    <a:pos x="740" y="490"/>
                  </a:cxn>
                  <a:cxn ang="0">
                    <a:pos x="711" y="558"/>
                  </a:cxn>
                  <a:cxn ang="0">
                    <a:pos x="671" y="618"/>
                  </a:cxn>
                  <a:cxn ang="0">
                    <a:pos x="619" y="670"/>
                  </a:cxn>
                  <a:cxn ang="0">
                    <a:pos x="558" y="710"/>
                  </a:cxn>
                  <a:cxn ang="0">
                    <a:pos x="491" y="739"/>
                  </a:cxn>
                  <a:cxn ang="0">
                    <a:pos x="417" y="755"/>
                  </a:cxn>
                  <a:cxn ang="0">
                    <a:pos x="378" y="757"/>
                  </a:cxn>
                  <a:cxn ang="0">
                    <a:pos x="339" y="755"/>
                  </a:cxn>
                  <a:cxn ang="0">
                    <a:pos x="266" y="739"/>
                  </a:cxn>
                  <a:cxn ang="0">
                    <a:pos x="198" y="710"/>
                  </a:cxn>
                  <a:cxn ang="0">
                    <a:pos x="138" y="670"/>
                  </a:cxn>
                  <a:cxn ang="0">
                    <a:pos x="86" y="618"/>
                  </a:cxn>
                  <a:cxn ang="0">
                    <a:pos x="46" y="558"/>
                  </a:cxn>
                  <a:cxn ang="0">
                    <a:pos x="17" y="490"/>
                  </a:cxn>
                  <a:cxn ang="0">
                    <a:pos x="1" y="417"/>
                  </a:cxn>
                  <a:cxn ang="0">
                    <a:pos x="0" y="378"/>
                  </a:cxn>
                  <a:cxn ang="0">
                    <a:pos x="1" y="339"/>
                  </a:cxn>
                  <a:cxn ang="0">
                    <a:pos x="17" y="265"/>
                  </a:cxn>
                  <a:cxn ang="0">
                    <a:pos x="46" y="198"/>
                  </a:cxn>
                  <a:cxn ang="0">
                    <a:pos x="86" y="137"/>
                  </a:cxn>
                  <a:cxn ang="0">
                    <a:pos x="138" y="85"/>
                  </a:cxn>
                  <a:cxn ang="0">
                    <a:pos x="198" y="45"/>
                  </a:cxn>
                  <a:cxn ang="0">
                    <a:pos x="266" y="16"/>
                  </a:cxn>
                  <a:cxn ang="0">
                    <a:pos x="339" y="0"/>
                  </a:cxn>
                  <a:cxn ang="0">
                    <a:pos x="378" y="0"/>
                  </a:cxn>
                  <a:cxn ang="0">
                    <a:pos x="417" y="0"/>
                  </a:cxn>
                  <a:cxn ang="0">
                    <a:pos x="491" y="16"/>
                  </a:cxn>
                  <a:cxn ang="0">
                    <a:pos x="558" y="45"/>
                  </a:cxn>
                  <a:cxn ang="0">
                    <a:pos x="619" y="85"/>
                  </a:cxn>
                  <a:cxn ang="0">
                    <a:pos x="671" y="137"/>
                  </a:cxn>
                  <a:cxn ang="0">
                    <a:pos x="711" y="198"/>
                  </a:cxn>
                  <a:cxn ang="0">
                    <a:pos x="740" y="265"/>
                  </a:cxn>
                  <a:cxn ang="0">
                    <a:pos x="756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6" y="417"/>
                    </a:lnTo>
                    <a:lnTo>
                      <a:pt x="740" y="490"/>
                    </a:lnTo>
                    <a:lnTo>
                      <a:pt x="711" y="558"/>
                    </a:lnTo>
                    <a:lnTo>
                      <a:pt x="671" y="618"/>
                    </a:lnTo>
                    <a:lnTo>
                      <a:pt x="619" y="670"/>
                    </a:lnTo>
                    <a:lnTo>
                      <a:pt x="558" y="710"/>
                    </a:lnTo>
                    <a:lnTo>
                      <a:pt x="491" y="739"/>
                    </a:lnTo>
                    <a:lnTo>
                      <a:pt x="417" y="755"/>
                    </a:lnTo>
                    <a:lnTo>
                      <a:pt x="378" y="757"/>
                    </a:lnTo>
                    <a:lnTo>
                      <a:pt x="339" y="755"/>
                    </a:lnTo>
                    <a:lnTo>
                      <a:pt x="266" y="739"/>
                    </a:lnTo>
                    <a:lnTo>
                      <a:pt x="198" y="710"/>
                    </a:lnTo>
                    <a:lnTo>
                      <a:pt x="138" y="670"/>
                    </a:lnTo>
                    <a:lnTo>
                      <a:pt x="86" y="618"/>
                    </a:lnTo>
                    <a:lnTo>
                      <a:pt x="46" y="558"/>
                    </a:lnTo>
                    <a:lnTo>
                      <a:pt x="17" y="490"/>
                    </a:lnTo>
                    <a:lnTo>
                      <a:pt x="1" y="417"/>
                    </a:lnTo>
                    <a:lnTo>
                      <a:pt x="0" y="378"/>
                    </a:lnTo>
                    <a:lnTo>
                      <a:pt x="1" y="339"/>
                    </a:lnTo>
                    <a:lnTo>
                      <a:pt x="17" y="265"/>
                    </a:lnTo>
                    <a:lnTo>
                      <a:pt x="46" y="198"/>
                    </a:lnTo>
                    <a:lnTo>
                      <a:pt x="86" y="137"/>
                    </a:lnTo>
                    <a:lnTo>
                      <a:pt x="138" y="85"/>
                    </a:lnTo>
                    <a:lnTo>
                      <a:pt x="198" y="45"/>
                    </a:lnTo>
                    <a:lnTo>
                      <a:pt x="266" y="16"/>
                    </a:lnTo>
                    <a:lnTo>
                      <a:pt x="339" y="0"/>
                    </a:lnTo>
                    <a:lnTo>
                      <a:pt x="378" y="0"/>
                    </a:lnTo>
                    <a:lnTo>
                      <a:pt x="417" y="0"/>
                    </a:lnTo>
                    <a:lnTo>
                      <a:pt x="491" y="16"/>
                    </a:lnTo>
                    <a:lnTo>
                      <a:pt x="558" y="45"/>
                    </a:lnTo>
                    <a:lnTo>
                      <a:pt x="619" y="85"/>
                    </a:lnTo>
                    <a:lnTo>
                      <a:pt x="671" y="137"/>
                    </a:lnTo>
                    <a:lnTo>
                      <a:pt x="711" y="198"/>
                    </a:lnTo>
                    <a:lnTo>
                      <a:pt x="740" y="265"/>
                    </a:lnTo>
                    <a:lnTo>
                      <a:pt x="756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4946" y="2854"/>
                <a:ext cx="252" cy="253"/>
              </a:xfrm>
              <a:custGeom>
                <a:avLst/>
                <a:gdLst/>
                <a:ahLst/>
                <a:cxnLst>
                  <a:cxn ang="0">
                    <a:pos x="756" y="378"/>
                  </a:cxn>
                  <a:cxn ang="0">
                    <a:pos x="754" y="417"/>
                  </a:cxn>
                  <a:cxn ang="0">
                    <a:pos x="739" y="490"/>
                  </a:cxn>
                  <a:cxn ang="0">
                    <a:pos x="710" y="558"/>
                  </a:cxn>
                  <a:cxn ang="0">
                    <a:pos x="669" y="618"/>
                  </a:cxn>
                  <a:cxn ang="0">
                    <a:pos x="618" y="670"/>
                  </a:cxn>
                  <a:cxn ang="0">
                    <a:pos x="557" y="710"/>
                  </a:cxn>
                  <a:cxn ang="0">
                    <a:pos x="489" y="739"/>
                  </a:cxn>
                  <a:cxn ang="0">
                    <a:pos x="416" y="755"/>
                  </a:cxn>
                  <a:cxn ang="0">
                    <a:pos x="377" y="757"/>
                  </a:cxn>
                  <a:cxn ang="0">
                    <a:pos x="338" y="755"/>
                  </a:cxn>
                  <a:cxn ang="0">
                    <a:pos x="265" y="739"/>
                  </a:cxn>
                  <a:cxn ang="0">
                    <a:pos x="197" y="710"/>
                  </a:cxn>
                  <a:cxn ang="0">
                    <a:pos x="137" y="670"/>
                  </a:cxn>
                  <a:cxn ang="0">
                    <a:pos x="85" y="618"/>
                  </a:cxn>
                  <a:cxn ang="0">
                    <a:pos x="44" y="558"/>
                  </a:cxn>
                  <a:cxn ang="0">
                    <a:pos x="16" y="490"/>
                  </a:cxn>
                  <a:cxn ang="0">
                    <a:pos x="0" y="417"/>
                  </a:cxn>
                  <a:cxn ang="0">
                    <a:pos x="0" y="378"/>
                  </a:cxn>
                  <a:cxn ang="0">
                    <a:pos x="0" y="339"/>
                  </a:cxn>
                  <a:cxn ang="0">
                    <a:pos x="16" y="265"/>
                  </a:cxn>
                  <a:cxn ang="0">
                    <a:pos x="44" y="198"/>
                  </a:cxn>
                  <a:cxn ang="0">
                    <a:pos x="85" y="137"/>
                  </a:cxn>
                  <a:cxn ang="0">
                    <a:pos x="137" y="85"/>
                  </a:cxn>
                  <a:cxn ang="0">
                    <a:pos x="197" y="45"/>
                  </a:cxn>
                  <a:cxn ang="0">
                    <a:pos x="265" y="16"/>
                  </a:cxn>
                  <a:cxn ang="0">
                    <a:pos x="338" y="0"/>
                  </a:cxn>
                  <a:cxn ang="0">
                    <a:pos x="377" y="0"/>
                  </a:cxn>
                  <a:cxn ang="0">
                    <a:pos x="416" y="0"/>
                  </a:cxn>
                  <a:cxn ang="0">
                    <a:pos x="489" y="16"/>
                  </a:cxn>
                  <a:cxn ang="0">
                    <a:pos x="557" y="45"/>
                  </a:cxn>
                  <a:cxn ang="0">
                    <a:pos x="618" y="85"/>
                  </a:cxn>
                  <a:cxn ang="0">
                    <a:pos x="669" y="137"/>
                  </a:cxn>
                  <a:cxn ang="0">
                    <a:pos x="710" y="198"/>
                  </a:cxn>
                  <a:cxn ang="0">
                    <a:pos x="739" y="265"/>
                  </a:cxn>
                  <a:cxn ang="0">
                    <a:pos x="754" y="339"/>
                  </a:cxn>
                  <a:cxn ang="0">
                    <a:pos x="756" y="378"/>
                  </a:cxn>
                </a:cxnLst>
                <a:rect l="0" t="0" r="r" b="b"/>
                <a:pathLst>
                  <a:path w="756" h="757">
                    <a:moveTo>
                      <a:pt x="756" y="378"/>
                    </a:moveTo>
                    <a:lnTo>
                      <a:pt x="754" y="417"/>
                    </a:lnTo>
                    <a:lnTo>
                      <a:pt x="739" y="490"/>
                    </a:lnTo>
                    <a:lnTo>
                      <a:pt x="710" y="558"/>
                    </a:lnTo>
                    <a:lnTo>
                      <a:pt x="669" y="618"/>
                    </a:lnTo>
                    <a:lnTo>
                      <a:pt x="618" y="670"/>
                    </a:lnTo>
                    <a:lnTo>
                      <a:pt x="557" y="710"/>
                    </a:lnTo>
                    <a:lnTo>
                      <a:pt x="489" y="739"/>
                    </a:lnTo>
                    <a:lnTo>
                      <a:pt x="416" y="755"/>
                    </a:lnTo>
                    <a:lnTo>
                      <a:pt x="377" y="757"/>
                    </a:lnTo>
                    <a:lnTo>
                      <a:pt x="338" y="755"/>
                    </a:lnTo>
                    <a:lnTo>
                      <a:pt x="265" y="739"/>
                    </a:lnTo>
                    <a:lnTo>
                      <a:pt x="197" y="710"/>
                    </a:lnTo>
                    <a:lnTo>
                      <a:pt x="137" y="670"/>
                    </a:lnTo>
                    <a:lnTo>
                      <a:pt x="85" y="618"/>
                    </a:lnTo>
                    <a:lnTo>
                      <a:pt x="44" y="558"/>
                    </a:lnTo>
                    <a:lnTo>
                      <a:pt x="16" y="490"/>
                    </a:lnTo>
                    <a:lnTo>
                      <a:pt x="0" y="417"/>
                    </a:lnTo>
                    <a:lnTo>
                      <a:pt x="0" y="378"/>
                    </a:lnTo>
                    <a:lnTo>
                      <a:pt x="0" y="339"/>
                    </a:lnTo>
                    <a:lnTo>
                      <a:pt x="16" y="265"/>
                    </a:lnTo>
                    <a:lnTo>
                      <a:pt x="44" y="198"/>
                    </a:lnTo>
                    <a:lnTo>
                      <a:pt x="85" y="137"/>
                    </a:lnTo>
                    <a:lnTo>
                      <a:pt x="137" y="85"/>
                    </a:lnTo>
                    <a:lnTo>
                      <a:pt x="197" y="45"/>
                    </a:lnTo>
                    <a:lnTo>
                      <a:pt x="265" y="16"/>
                    </a:lnTo>
                    <a:lnTo>
                      <a:pt x="338" y="0"/>
                    </a:lnTo>
                    <a:lnTo>
                      <a:pt x="377" y="0"/>
                    </a:lnTo>
                    <a:lnTo>
                      <a:pt x="416" y="0"/>
                    </a:lnTo>
                    <a:lnTo>
                      <a:pt x="489" y="16"/>
                    </a:lnTo>
                    <a:lnTo>
                      <a:pt x="557" y="45"/>
                    </a:lnTo>
                    <a:lnTo>
                      <a:pt x="618" y="85"/>
                    </a:lnTo>
                    <a:lnTo>
                      <a:pt x="669" y="137"/>
                    </a:lnTo>
                    <a:lnTo>
                      <a:pt x="710" y="198"/>
                    </a:lnTo>
                    <a:lnTo>
                      <a:pt x="739" y="265"/>
                    </a:lnTo>
                    <a:lnTo>
                      <a:pt x="754" y="339"/>
                    </a:lnTo>
                    <a:lnTo>
                      <a:pt x="756" y="378"/>
                    </a:lnTo>
                    <a:close/>
                  </a:path>
                </a:pathLst>
              </a:custGeom>
              <a:solidFill>
                <a:srgbClr val="59ADDF"/>
              </a:solidFill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Line 65"/>
              <p:cNvSpPr>
                <a:spLocks noChangeShapeType="1"/>
              </p:cNvSpPr>
              <p:nvPr/>
            </p:nvSpPr>
            <p:spPr bwMode="auto">
              <a:xfrm flipV="1">
                <a:off x="5074" y="2584"/>
                <a:ext cx="1" cy="141"/>
              </a:xfrm>
              <a:prstGeom prst="line">
                <a:avLst/>
              </a:pr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5009" y="2673"/>
                <a:ext cx="131" cy="65"/>
              </a:xfrm>
              <a:custGeom>
                <a:avLst/>
                <a:gdLst/>
                <a:ahLst/>
                <a:cxnLst>
                  <a:cxn ang="0">
                    <a:pos x="392" y="0"/>
                  </a:cxn>
                  <a:cxn ang="0">
                    <a:pos x="195" y="194"/>
                  </a:cxn>
                  <a:cxn ang="0">
                    <a:pos x="0" y="0"/>
                  </a:cxn>
                </a:cxnLst>
                <a:rect l="0" t="0" r="r" b="b"/>
                <a:pathLst>
                  <a:path w="392" h="194">
                    <a:moveTo>
                      <a:pt x="392" y="0"/>
                    </a:moveTo>
                    <a:lnTo>
                      <a:pt x="195" y="194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Rectangle 31"/>
            <p:cNvSpPr>
              <a:spLocks noChangeArrowheads="1"/>
            </p:cNvSpPr>
            <p:nvPr/>
          </p:nvSpPr>
          <p:spPr bwMode="auto">
            <a:xfrm>
              <a:off x="7740352" y="33569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of Guides (Pull)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Merging updates in material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Allow the professor to track your work</a:t>
            </a:r>
          </a:p>
          <a:p>
            <a:pPr lvl="1"/>
            <a:r>
              <a:rPr lang="en-US" dirty="0" smtClean="0"/>
              <a:t>Since experimental not taken in account in grades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8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  <p:grpSp>
        <p:nvGrpSpPr>
          <p:cNvPr id="33" name="32 Grupo"/>
          <p:cNvGrpSpPr/>
          <p:nvPr/>
        </p:nvGrpSpPr>
        <p:grpSpPr>
          <a:xfrm>
            <a:off x="971671" y="1484465"/>
            <a:ext cx="5889641" cy="3169806"/>
            <a:chOff x="827584" y="2177192"/>
            <a:chExt cx="5889641" cy="3169806"/>
          </a:xfrm>
        </p:grpSpPr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5342117" y="3363097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825929" y="3744126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08610" y="4130303"/>
              <a:ext cx="2586038" cy="158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11760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7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8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8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7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7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8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8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7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0084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0" y="491"/>
                </a:cxn>
                <a:cxn ang="0">
                  <a:pos x="712" y="559"/>
                </a:cxn>
                <a:cxn ang="0">
                  <a:pos x="670" y="619"/>
                </a:cxn>
                <a:cxn ang="0">
                  <a:pos x="619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6" y="755"/>
                </a:cxn>
                <a:cxn ang="0">
                  <a:pos x="377" y="756"/>
                </a:cxn>
                <a:cxn ang="0">
                  <a:pos x="340" y="755"/>
                </a:cxn>
                <a:cxn ang="0">
                  <a:pos x="265" y="740"/>
                </a:cxn>
                <a:cxn ang="0">
                  <a:pos x="197" y="711"/>
                </a:cxn>
                <a:cxn ang="0">
                  <a:pos x="137" y="671"/>
                </a:cxn>
                <a:cxn ang="0">
                  <a:pos x="87" y="619"/>
                </a:cxn>
                <a:cxn ang="0">
                  <a:pos x="45" y="559"/>
                </a:cxn>
                <a:cxn ang="0">
                  <a:pos x="16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6" y="266"/>
                </a:cxn>
                <a:cxn ang="0">
                  <a:pos x="45" y="197"/>
                </a:cxn>
                <a:cxn ang="0">
                  <a:pos x="87" y="138"/>
                </a:cxn>
                <a:cxn ang="0">
                  <a:pos x="137" y="86"/>
                </a:cxn>
                <a:cxn ang="0">
                  <a:pos x="197" y="46"/>
                </a:cxn>
                <a:cxn ang="0">
                  <a:pos x="265" y="17"/>
                </a:cxn>
                <a:cxn ang="0">
                  <a:pos x="340" y="1"/>
                </a:cxn>
                <a:cxn ang="0">
                  <a:pos x="377" y="0"/>
                </a:cxn>
                <a:cxn ang="0">
                  <a:pos x="416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19" y="86"/>
                </a:cxn>
                <a:cxn ang="0">
                  <a:pos x="670" y="138"/>
                </a:cxn>
                <a:cxn ang="0">
                  <a:pos x="712" y="197"/>
                </a:cxn>
                <a:cxn ang="0">
                  <a:pos x="740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0" y="491"/>
                  </a:lnTo>
                  <a:lnTo>
                    <a:pt x="712" y="559"/>
                  </a:lnTo>
                  <a:lnTo>
                    <a:pt x="670" y="619"/>
                  </a:lnTo>
                  <a:lnTo>
                    <a:pt x="619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6" y="755"/>
                  </a:lnTo>
                  <a:lnTo>
                    <a:pt x="377" y="756"/>
                  </a:lnTo>
                  <a:lnTo>
                    <a:pt x="340" y="755"/>
                  </a:lnTo>
                  <a:lnTo>
                    <a:pt x="265" y="740"/>
                  </a:lnTo>
                  <a:lnTo>
                    <a:pt x="197" y="711"/>
                  </a:lnTo>
                  <a:lnTo>
                    <a:pt x="137" y="671"/>
                  </a:lnTo>
                  <a:lnTo>
                    <a:pt x="87" y="619"/>
                  </a:lnTo>
                  <a:lnTo>
                    <a:pt x="45" y="559"/>
                  </a:lnTo>
                  <a:lnTo>
                    <a:pt x="16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6" y="266"/>
                  </a:lnTo>
                  <a:lnTo>
                    <a:pt x="45" y="197"/>
                  </a:lnTo>
                  <a:lnTo>
                    <a:pt x="87" y="138"/>
                  </a:lnTo>
                  <a:lnTo>
                    <a:pt x="137" y="86"/>
                  </a:lnTo>
                  <a:lnTo>
                    <a:pt x="197" y="46"/>
                  </a:lnTo>
                  <a:lnTo>
                    <a:pt x="265" y="17"/>
                  </a:lnTo>
                  <a:lnTo>
                    <a:pt x="340" y="1"/>
                  </a:lnTo>
                  <a:lnTo>
                    <a:pt x="377" y="0"/>
                  </a:lnTo>
                  <a:lnTo>
                    <a:pt x="416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19" y="86"/>
                  </a:lnTo>
                  <a:lnTo>
                    <a:pt x="670" y="138"/>
                  </a:lnTo>
                  <a:lnTo>
                    <a:pt x="712" y="197"/>
                  </a:lnTo>
                  <a:lnTo>
                    <a:pt x="740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94598" y="3930278"/>
              <a:ext cx="400050" cy="400050"/>
            </a:xfrm>
            <a:custGeom>
              <a:avLst/>
              <a:gdLst/>
              <a:ahLst/>
              <a:cxnLst>
                <a:cxn ang="0">
                  <a:pos x="756" y="379"/>
                </a:cxn>
                <a:cxn ang="0">
                  <a:pos x="755" y="418"/>
                </a:cxn>
                <a:cxn ang="0">
                  <a:pos x="741" y="491"/>
                </a:cxn>
                <a:cxn ang="0">
                  <a:pos x="712" y="559"/>
                </a:cxn>
                <a:cxn ang="0">
                  <a:pos x="671" y="619"/>
                </a:cxn>
                <a:cxn ang="0">
                  <a:pos x="620" y="671"/>
                </a:cxn>
                <a:cxn ang="0">
                  <a:pos x="559" y="711"/>
                </a:cxn>
                <a:cxn ang="0">
                  <a:pos x="491" y="740"/>
                </a:cxn>
                <a:cxn ang="0">
                  <a:pos x="418" y="755"/>
                </a:cxn>
                <a:cxn ang="0">
                  <a:pos x="379" y="756"/>
                </a:cxn>
                <a:cxn ang="0">
                  <a:pos x="340" y="755"/>
                </a:cxn>
                <a:cxn ang="0">
                  <a:pos x="267" y="740"/>
                </a:cxn>
                <a:cxn ang="0">
                  <a:pos x="198" y="711"/>
                </a:cxn>
                <a:cxn ang="0">
                  <a:pos x="139" y="671"/>
                </a:cxn>
                <a:cxn ang="0">
                  <a:pos x="87" y="619"/>
                </a:cxn>
                <a:cxn ang="0">
                  <a:pos x="46" y="559"/>
                </a:cxn>
                <a:cxn ang="0">
                  <a:pos x="18" y="491"/>
                </a:cxn>
                <a:cxn ang="0">
                  <a:pos x="2" y="418"/>
                </a:cxn>
                <a:cxn ang="0">
                  <a:pos x="0" y="379"/>
                </a:cxn>
                <a:cxn ang="0">
                  <a:pos x="2" y="340"/>
                </a:cxn>
                <a:cxn ang="0">
                  <a:pos x="18" y="266"/>
                </a:cxn>
                <a:cxn ang="0">
                  <a:pos x="46" y="197"/>
                </a:cxn>
                <a:cxn ang="0">
                  <a:pos x="87" y="138"/>
                </a:cxn>
                <a:cxn ang="0">
                  <a:pos x="139" y="86"/>
                </a:cxn>
                <a:cxn ang="0">
                  <a:pos x="198" y="46"/>
                </a:cxn>
                <a:cxn ang="0">
                  <a:pos x="267" y="17"/>
                </a:cxn>
                <a:cxn ang="0">
                  <a:pos x="340" y="1"/>
                </a:cxn>
                <a:cxn ang="0">
                  <a:pos x="379" y="0"/>
                </a:cxn>
                <a:cxn ang="0">
                  <a:pos x="418" y="1"/>
                </a:cxn>
                <a:cxn ang="0">
                  <a:pos x="491" y="17"/>
                </a:cxn>
                <a:cxn ang="0">
                  <a:pos x="559" y="46"/>
                </a:cxn>
                <a:cxn ang="0">
                  <a:pos x="620" y="86"/>
                </a:cxn>
                <a:cxn ang="0">
                  <a:pos x="671" y="138"/>
                </a:cxn>
                <a:cxn ang="0">
                  <a:pos x="712" y="197"/>
                </a:cxn>
                <a:cxn ang="0">
                  <a:pos x="741" y="266"/>
                </a:cxn>
                <a:cxn ang="0">
                  <a:pos x="755" y="340"/>
                </a:cxn>
                <a:cxn ang="0">
                  <a:pos x="756" y="379"/>
                </a:cxn>
              </a:cxnLst>
              <a:rect l="0" t="0" r="r" b="b"/>
              <a:pathLst>
                <a:path w="756" h="756">
                  <a:moveTo>
                    <a:pt x="756" y="379"/>
                  </a:moveTo>
                  <a:lnTo>
                    <a:pt x="755" y="418"/>
                  </a:lnTo>
                  <a:lnTo>
                    <a:pt x="741" y="491"/>
                  </a:lnTo>
                  <a:lnTo>
                    <a:pt x="712" y="559"/>
                  </a:lnTo>
                  <a:lnTo>
                    <a:pt x="671" y="619"/>
                  </a:lnTo>
                  <a:lnTo>
                    <a:pt x="620" y="671"/>
                  </a:lnTo>
                  <a:lnTo>
                    <a:pt x="559" y="711"/>
                  </a:lnTo>
                  <a:lnTo>
                    <a:pt x="491" y="740"/>
                  </a:lnTo>
                  <a:lnTo>
                    <a:pt x="418" y="755"/>
                  </a:lnTo>
                  <a:lnTo>
                    <a:pt x="379" y="756"/>
                  </a:lnTo>
                  <a:lnTo>
                    <a:pt x="340" y="755"/>
                  </a:lnTo>
                  <a:lnTo>
                    <a:pt x="267" y="740"/>
                  </a:lnTo>
                  <a:lnTo>
                    <a:pt x="198" y="711"/>
                  </a:lnTo>
                  <a:lnTo>
                    <a:pt x="139" y="671"/>
                  </a:lnTo>
                  <a:lnTo>
                    <a:pt x="87" y="619"/>
                  </a:lnTo>
                  <a:lnTo>
                    <a:pt x="46" y="559"/>
                  </a:lnTo>
                  <a:lnTo>
                    <a:pt x="18" y="491"/>
                  </a:lnTo>
                  <a:lnTo>
                    <a:pt x="2" y="418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18" y="266"/>
                  </a:lnTo>
                  <a:lnTo>
                    <a:pt x="46" y="197"/>
                  </a:lnTo>
                  <a:lnTo>
                    <a:pt x="87" y="138"/>
                  </a:lnTo>
                  <a:lnTo>
                    <a:pt x="139" y="86"/>
                  </a:lnTo>
                  <a:lnTo>
                    <a:pt x="198" y="46"/>
                  </a:lnTo>
                  <a:lnTo>
                    <a:pt x="267" y="17"/>
                  </a:lnTo>
                  <a:lnTo>
                    <a:pt x="340" y="1"/>
                  </a:lnTo>
                  <a:lnTo>
                    <a:pt x="379" y="0"/>
                  </a:lnTo>
                  <a:lnTo>
                    <a:pt x="418" y="1"/>
                  </a:lnTo>
                  <a:lnTo>
                    <a:pt x="491" y="17"/>
                  </a:lnTo>
                  <a:lnTo>
                    <a:pt x="559" y="46"/>
                  </a:lnTo>
                  <a:lnTo>
                    <a:pt x="620" y="86"/>
                  </a:lnTo>
                  <a:lnTo>
                    <a:pt x="671" y="138"/>
                  </a:lnTo>
                  <a:lnTo>
                    <a:pt x="712" y="197"/>
                  </a:lnTo>
                  <a:lnTo>
                    <a:pt x="741" y="266"/>
                  </a:lnTo>
                  <a:lnTo>
                    <a:pt x="755" y="340"/>
                  </a:lnTo>
                  <a:lnTo>
                    <a:pt x="756" y="379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962426" y="4453702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10800000">
              <a:off x="4860033" y="4437112"/>
              <a:ext cx="206375" cy="103188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195" y="195"/>
                </a:cxn>
                <a:cxn ang="0">
                  <a:pos x="0" y="0"/>
                </a:cxn>
              </a:cxnLst>
              <a:rect l="0" t="0" r="r" b="b"/>
              <a:pathLst>
                <a:path w="391" h="195">
                  <a:moveTo>
                    <a:pt x="391" y="0"/>
                  </a:moveTo>
                  <a:lnTo>
                    <a:pt x="195" y="195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283968" y="4869160"/>
              <a:ext cx="1365250" cy="477838"/>
            </a:xfrm>
            <a:prstGeom prst="rect">
              <a:avLst/>
            </a:prstGeom>
            <a:solidFill>
              <a:srgbClr val="B5E1F8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 smtClean="0"/>
                <a:t>Guides</a:t>
              </a:r>
              <a:endParaRPr lang="en-US" dirty="0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>
              <a:off x="4626472" y="3349242"/>
              <a:ext cx="1281106" cy="14642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1027609" y="3741355"/>
              <a:ext cx="2516188" cy="388938"/>
            </a:xfrm>
            <a:custGeom>
              <a:avLst/>
              <a:gdLst/>
              <a:ahLst/>
              <a:cxnLst>
                <a:cxn ang="0">
                  <a:pos x="4754" y="0"/>
                </a:cxn>
                <a:cxn ang="0">
                  <a:pos x="4754" y="37"/>
                </a:cxn>
                <a:cxn ang="0">
                  <a:pos x="4747" y="110"/>
                </a:cxn>
                <a:cxn ang="0">
                  <a:pos x="4731" y="182"/>
                </a:cxn>
                <a:cxn ang="0">
                  <a:pos x="4710" y="253"/>
                </a:cxn>
                <a:cxn ang="0">
                  <a:pos x="4682" y="319"/>
                </a:cxn>
                <a:cxn ang="0">
                  <a:pos x="4648" y="381"/>
                </a:cxn>
                <a:cxn ang="0">
                  <a:pos x="4607" y="440"/>
                </a:cxn>
                <a:cxn ang="0">
                  <a:pos x="4563" y="495"/>
                </a:cxn>
                <a:cxn ang="0">
                  <a:pos x="4512" y="545"/>
                </a:cxn>
                <a:cxn ang="0">
                  <a:pos x="4458" y="590"/>
                </a:cxn>
                <a:cxn ang="0">
                  <a:pos x="4398" y="630"/>
                </a:cxn>
                <a:cxn ang="0">
                  <a:pos x="4337" y="665"/>
                </a:cxn>
                <a:cxn ang="0">
                  <a:pos x="4270" y="692"/>
                </a:cxn>
                <a:cxn ang="0">
                  <a:pos x="4201" y="714"/>
                </a:cxn>
                <a:cxn ang="0">
                  <a:pos x="4129" y="728"/>
                </a:cxn>
                <a:cxn ang="0">
                  <a:pos x="4054" y="737"/>
                </a:cxn>
                <a:cxn ang="0">
                  <a:pos x="4017" y="737"/>
                </a:cxn>
                <a:cxn ang="0">
                  <a:pos x="0" y="737"/>
                </a:cxn>
              </a:cxnLst>
              <a:rect l="0" t="0" r="r" b="b"/>
              <a:pathLst>
                <a:path w="4754" h="737">
                  <a:moveTo>
                    <a:pt x="4754" y="0"/>
                  </a:moveTo>
                  <a:lnTo>
                    <a:pt x="4754" y="37"/>
                  </a:lnTo>
                  <a:lnTo>
                    <a:pt x="4747" y="110"/>
                  </a:lnTo>
                  <a:lnTo>
                    <a:pt x="4731" y="182"/>
                  </a:lnTo>
                  <a:lnTo>
                    <a:pt x="4710" y="253"/>
                  </a:lnTo>
                  <a:lnTo>
                    <a:pt x="4682" y="319"/>
                  </a:lnTo>
                  <a:lnTo>
                    <a:pt x="4648" y="381"/>
                  </a:lnTo>
                  <a:lnTo>
                    <a:pt x="4607" y="440"/>
                  </a:lnTo>
                  <a:lnTo>
                    <a:pt x="4563" y="495"/>
                  </a:lnTo>
                  <a:lnTo>
                    <a:pt x="4512" y="545"/>
                  </a:lnTo>
                  <a:lnTo>
                    <a:pt x="4458" y="590"/>
                  </a:lnTo>
                  <a:lnTo>
                    <a:pt x="4398" y="630"/>
                  </a:lnTo>
                  <a:lnTo>
                    <a:pt x="4337" y="665"/>
                  </a:lnTo>
                  <a:lnTo>
                    <a:pt x="4270" y="692"/>
                  </a:lnTo>
                  <a:lnTo>
                    <a:pt x="4201" y="714"/>
                  </a:lnTo>
                  <a:lnTo>
                    <a:pt x="4129" y="728"/>
                  </a:lnTo>
                  <a:lnTo>
                    <a:pt x="4054" y="737"/>
                  </a:lnTo>
                  <a:lnTo>
                    <a:pt x="4017" y="737"/>
                  </a:lnTo>
                  <a:lnTo>
                    <a:pt x="0" y="737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3543797" y="3349242"/>
              <a:ext cx="682625" cy="392113"/>
            </a:xfrm>
            <a:custGeom>
              <a:avLst/>
              <a:gdLst/>
              <a:ahLst/>
              <a:cxnLst>
                <a:cxn ang="0">
                  <a:pos x="0" y="739"/>
                </a:cxn>
                <a:cxn ang="0">
                  <a:pos x="2" y="700"/>
                </a:cxn>
                <a:cxn ang="0">
                  <a:pos x="9" y="626"/>
                </a:cxn>
                <a:cxn ang="0">
                  <a:pos x="23" y="554"/>
                </a:cxn>
                <a:cxn ang="0">
                  <a:pos x="45" y="484"/>
                </a:cxn>
                <a:cxn ang="0">
                  <a:pos x="74" y="417"/>
                </a:cxn>
                <a:cxn ang="0">
                  <a:pos x="107" y="355"/>
                </a:cxn>
                <a:cxn ang="0">
                  <a:pos x="147" y="296"/>
                </a:cxn>
                <a:cxn ang="0">
                  <a:pos x="192" y="242"/>
                </a:cxn>
                <a:cxn ang="0">
                  <a:pos x="242" y="191"/>
                </a:cxn>
                <a:cxn ang="0">
                  <a:pos x="297" y="147"/>
                </a:cxn>
                <a:cxn ang="0">
                  <a:pos x="356" y="106"/>
                </a:cxn>
                <a:cxn ang="0">
                  <a:pos x="419" y="72"/>
                </a:cxn>
                <a:cxn ang="0">
                  <a:pos x="486" y="44"/>
                </a:cxn>
                <a:cxn ang="0">
                  <a:pos x="555" y="23"/>
                </a:cxn>
                <a:cxn ang="0">
                  <a:pos x="627" y="8"/>
                </a:cxn>
                <a:cxn ang="0">
                  <a:pos x="700" y="0"/>
                </a:cxn>
                <a:cxn ang="0">
                  <a:pos x="739" y="0"/>
                </a:cxn>
                <a:cxn ang="0">
                  <a:pos x="1292" y="0"/>
                </a:cxn>
              </a:cxnLst>
              <a:rect l="0" t="0" r="r" b="b"/>
              <a:pathLst>
                <a:path w="1292" h="739">
                  <a:moveTo>
                    <a:pt x="0" y="739"/>
                  </a:moveTo>
                  <a:lnTo>
                    <a:pt x="2" y="700"/>
                  </a:lnTo>
                  <a:lnTo>
                    <a:pt x="9" y="626"/>
                  </a:lnTo>
                  <a:lnTo>
                    <a:pt x="23" y="554"/>
                  </a:lnTo>
                  <a:lnTo>
                    <a:pt x="45" y="484"/>
                  </a:lnTo>
                  <a:lnTo>
                    <a:pt x="74" y="417"/>
                  </a:lnTo>
                  <a:lnTo>
                    <a:pt x="107" y="355"/>
                  </a:lnTo>
                  <a:lnTo>
                    <a:pt x="147" y="296"/>
                  </a:lnTo>
                  <a:lnTo>
                    <a:pt x="192" y="242"/>
                  </a:lnTo>
                  <a:lnTo>
                    <a:pt x="242" y="191"/>
                  </a:lnTo>
                  <a:lnTo>
                    <a:pt x="297" y="147"/>
                  </a:lnTo>
                  <a:lnTo>
                    <a:pt x="356" y="106"/>
                  </a:lnTo>
                  <a:lnTo>
                    <a:pt x="419" y="72"/>
                  </a:lnTo>
                  <a:lnTo>
                    <a:pt x="486" y="44"/>
                  </a:lnTo>
                  <a:lnTo>
                    <a:pt x="555" y="23"/>
                  </a:lnTo>
                  <a:lnTo>
                    <a:pt x="627" y="8"/>
                  </a:lnTo>
                  <a:lnTo>
                    <a:pt x="700" y="0"/>
                  </a:lnTo>
                  <a:lnTo>
                    <a:pt x="739" y="0"/>
                  </a:lnTo>
                  <a:lnTo>
                    <a:pt x="1292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/>
            </p:cNvSpPr>
            <p:nvPr/>
          </p:nvSpPr>
          <p:spPr bwMode="auto">
            <a:xfrm>
              <a:off x="2413497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1" y="416"/>
                </a:cxn>
                <a:cxn ang="0">
                  <a:pos x="0" y="377"/>
                </a:cxn>
                <a:cxn ang="0">
                  <a:pos x="1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1" y="416"/>
                  </a:lnTo>
                  <a:lnTo>
                    <a:pt x="0" y="377"/>
                  </a:lnTo>
                  <a:lnTo>
                    <a:pt x="1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/>
            </p:cNvSpPr>
            <p:nvPr/>
          </p:nvSpPr>
          <p:spPr bwMode="auto">
            <a:xfrm>
              <a:off x="162133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9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9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2" y="416"/>
                </a:cxn>
                <a:cxn ang="0">
                  <a:pos x="0" y="377"/>
                </a:cxn>
                <a:cxn ang="0">
                  <a:pos x="2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9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9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9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9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2" y="416"/>
                  </a:lnTo>
                  <a:lnTo>
                    <a:pt x="0" y="377"/>
                  </a:lnTo>
                  <a:lnTo>
                    <a:pt x="2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9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/>
            </p:cNvSpPr>
            <p:nvPr/>
          </p:nvSpPr>
          <p:spPr bwMode="auto">
            <a:xfrm>
              <a:off x="827584" y="3931855"/>
              <a:ext cx="400050" cy="400050"/>
            </a:xfrm>
            <a:custGeom>
              <a:avLst/>
              <a:gdLst/>
              <a:ahLst/>
              <a:cxnLst>
                <a:cxn ang="0">
                  <a:pos x="756" y="377"/>
                </a:cxn>
                <a:cxn ang="0">
                  <a:pos x="755" y="416"/>
                </a:cxn>
                <a:cxn ang="0">
                  <a:pos x="739" y="489"/>
                </a:cxn>
                <a:cxn ang="0">
                  <a:pos x="710" y="557"/>
                </a:cxn>
                <a:cxn ang="0">
                  <a:pos x="670" y="617"/>
                </a:cxn>
                <a:cxn ang="0">
                  <a:pos x="618" y="669"/>
                </a:cxn>
                <a:cxn ang="0">
                  <a:pos x="557" y="710"/>
                </a:cxn>
                <a:cxn ang="0">
                  <a:pos x="490" y="738"/>
                </a:cxn>
                <a:cxn ang="0">
                  <a:pos x="416" y="754"/>
                </a:cxn>
                <a:cxn ang="0">
                  <a:pos x="377" y="756"/>
                </a:cxn>
                <a:cxn ang="0">
                  <a:pos x="338" y="754"/>
                </a:cxn>
                <a:cxn ang="0">
                  <a:pos x="265" y="738"/>
                </a:cxn>
                <a:cxn ang="0">
                  <a:pos x="197" y="710"/>
                </a:cxn>
                <a:cxn ang="0">
                  <a:pos x="137" y="669"/>
                </a:cxn>
                <a:cxn ang="0">
                  <a:pos x="85" y="617"/>
                </a:cxn>
                <a:cxn ang="0">
                  <a:pos x="45" y="557"/>
                </a:cxn>
                <a:cxn ang="0">
                  <a:pos x="16" y="489"/>
                </a:cxn>
                <a:cxn ang="0">
                  <a:pos x="0" y="416"/>
                </a:cxn>
                <a:cxn ang="0">
                  <a:pos x="0" y="377"/>
                </a:cxn>
                <a:cxn ang="0">
                  <a:pos x="0" y="338"/>
                </a:cxn>
                <a:cxn ang="0">
                  <a:pos x="16" y="265"/>
                </a:cxn>
                <a:cxn ang="0">
                  <a:pos x="45" y="197"/>
                </a:cxn>
                <a:cxn ang="0">
                  <a:pos x="85" y="136"/>
                </a:cxn>
                <a:cxn ang="0">
                  <a:pos x="137" y="85"/>
                </a:cxn>
                <a:cxn ang="0">
                  <a:pos x="197" y="44"/>
                </a:cxn>
                <a:cxn ang="0">
                  <a:pos x="265" y="15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90" y="15"/>
                </a:cxn>
                <a:cxn ang="0">
                  <a:pos x="557" y="44"/>
                </a:cxn>
                <a:cxn ang="0">
                  <a:pos x="618" y="85"/>
                </a:cxn>
                <a:cxn ang="0">
                  <a:pos x="670" y="136"/>
                </a:cxn>
                <a:cxn ang="0">
                  <a:pos x="710" y="197"/>
                </a:cxn>
                <a:cxn ang="0">
                  <a:pos x="739" y="265"/>
                </a:cxn>
                <a:cxn ang="0">
                  <a:pos x="755" y="338"/>
                </a:cxn>
                <a:cxn ang="0">
                  <a:pos x="756" y="377"/>
                </a:cxn>
              </a:cxnLst>
              <a:rect l="0" t="0" r="r" b="b"/>
              <a:pathLst>
                <a:path w="756" h="756">
                  <a:moveTo>
                    <a:pt x="756" y="377"/>
                  </a:moveTo>
                  <a:lnTo>
                    <a:pt x="755" y="416"/>
                  </a:lnTo>
                  <a:lnTo>
                    <a:pt x="739" y="489"/>
                  </a:lnTo>
                  <a:lnTo>
                    <a:pt x="710" y="557"/>
                  </a:lnTo>
                  <a:lnTo>
                    <a:pt x="670" y="617"/>
                  </a:lnTo>
                  <a:lnTo>
                    <a:pt x="618" y="669"/>
                  </a:lnTo>
                  <a:lnTo>
                    <a:pt x="557" y="710"/>
                  </a:lnTo>
                  <a:lnTo>
                    <a:pt x="490" y="738"/>
                  </a:lnTo>
                  <a:lnTo>
                    <a:pt x="416" y="754"/>
                  </a:lnTo>
                  <a:lnTo>
                    <a:pt x="377" y="756"/>
                  </a:lnTo>
                  <a:lnTo>
                    <a:pt x="338" y="754"/>
                  </a:lnTo>
                  <a:lnTo>
                    <a:pt x="265" y="738"/>
                  </a:lnTo>
                  <a:lnTo>
                    <a:pt x="197" y="710"/>
                  </a:lnTo>
                  <a:lnTo>
                    <a:pt x="137" y="669"/>
                  </a:lnTo>
                  <a:lnTo>
                    <a:pt x="85" y="617"/>
                  </a:lnTo>
                  <a:lnTo>
                    <a:pt x="45" y="557"/>
                  </a:lnTo>
                  <a:lnTo>
                    <a:pt x="16" y="489"/>
                  </a:lnTo>
                  <a:lnTo>
                    <a:pt x="0" y="416"/>
                  </a:lnTo>
                  <a:lnTo>
                    <a:pt x="0" y="377"/>
                  </a:lnTo>
                  <a:lnTo>
                    <a:pt x="0" y="338"/>
                  </a:lnTo>
                  <a:lnTo>
                    <a:pt x="16" y="265"/>
                  </a:lnTo>
                  <a:lnTo>
                    <a:pt x="45" y="197"/>
                  </a:lnTo>
                  <a:lnTo>
                    <a:pt x="85" y="136"/>
                  </a:lnTo>
                  <a:lnTo>
                    <a:pt x="137" y="85"/>
                  </a:lnTo>
                  <a:lnTo>
                    <a:pt x="197" y="44"/>
                  </a:lnTo>
                  <a:lnTo>
                    <a:pt x="265" y="15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90" y="15"/>
                  </a:lnTo>
                  <a:lnTo>
                    <a:pt x="557" y="44"/>
                  </a:lnTo>
                  <a:lnTo>
                    <a:pt x="618" y="85"/>
                  </a:lnTo>
                  <a:lnTo>
                    <a:pt x="670" y="136"/>
                  </a:lnTo>
                  <a:lnTo>
                    <a:pt x="710" y="197"/>
                  </a:lnTo>
                  <a:lnTo>
                    <a:pt x="739" y="265"/>
                  </a:lnTo>
                  <a:lnTo>
                    <a:pt x="755" y="338"/>
                  </a:lnTo>
                  <a:lnTo>
                    <a:pt x="756" y="3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/>
            </p:cNvSpPr>
            <p:nvPr/>
          </p:nvSpPr>
          <p:spPr bwMode="auto">
            <a:xfrm>
              <a:off x="4226422" y="3149217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6" y="417"/>
                </a:cxn>
                <a:cxn ang="0">
                  <a:pos x="740" y="490"/>
                </a:cxn>
                <a:cxn ang="0">
                  <a:pos x="711" y="558"/>
                </a:cxn>
                <a:cxn ang="0">
                  <a:pos x="671" y="618"/>
                </a:cxn>
                <a:cxn ang="0">
                  <a:pos x="619" y="670"/>
                </a:cxn>
                <a:cxn ang="0">
                  <a:pos x="558" y="710"/>
                </a:cxn>
                <a:cxn ang="0">
                  <a:pos x="491" y="739"/>
                </a:cxn>
                <a:cxn ang="0">
                  <a:pos x="417" y="755"/>
                </a:cxn>
                <a:cxn ang="0">
                  <a:pos x="378" y="757"/>
                </a:cxn>
                <a:cxn ang="0">
                  <a:pos x="339" y="755"/>
                </a:cxn>
                <a:cxn ang="0">
                  <a:pos x="266" y="739"/>
                </a:cxn>
                <a:cxn ang="0">
                  <a:pos x="198" y="710"/>
                </a:cxn>
                <a:cxn ang="0">
                  <a:pos x="138" y="670"/>
                </a:cxn>
                <a:cxn ang="0">
                  <a:pos x="86" y="618"/>
                </a:cxn>
                <a:cxn ang="0">
                  <a:pos x="46" y="558"/>
                </a:cxn>
                <a:cxn ang="0">
                  <a:pos x="17" y="490"/>
                </a:cxn>
                <a:cxn ang="0">
                  <a:pos x="1" y="417"/>
                </a:cxn>
                <a:cxn ang="0">
                  <a:pos x="0" y="378"/>
                </a:cxn>
                <a:cxn ang="0">
                  <a:pos x="1" y="339"/>
                </a:cxn>
                <a:cxn ang="0">
                  <a:pos x="17" y="265"/>
                </a:cxn>
                <a:cxn ang="0">
                  <a:pos x="46" y="198"/>
                </a:cxn>
                <a:cxn ang="0">
                  <a:pos x="86" y="137"/>
                </a:cxn>
                <a:cxn ang="0">
                  <a:pos x="138" y="85"/>
                </a:cxn>
                <a:cxn ang="0">
                  <a:pos x="198" y="45"/>
                </a:cxn>
                <a:cxn ang="0">
                  <a:pos x="266" y="16"/>
                </a:cxn>
                <a:cxn ang="0">
                  <a:pos x="339" y="0"/>
                </a:cxn>
                <a:cxn ang="0">
                  <a:pos x="378" y="0"/>
                </a:cxn>
                <a:cxn ang="0">
                  <a:pos x="417" y="0"/>
                </a:cxn>
                <a:cxn ang="0">
                  <a:pos x="491" y="16"/>
                </a:cxn>
                <a:cxn ang="0">
                  <a:pos x="558" y="45"/>
                </a:cxn>
                <a:cxn ang="0">
                  <a:pos x="619" y="85"/>
                </a:cxn>
                <a:cxn ang="0">
                  <a:pos x="671" y="137"/>
                </a:cxn>
                <a:cxn ang="0">
                  <a:pos x="711" y="198"/>
                </a:cxn>
                <a:cxn ang="0">
                  <a:pos x="740" y="265"/>
                </a:cxn>
                <a:cxn ang="0">
                  <a:pos x="756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6" y="417"/>
                  </a:lnTo>
                  <a:lnTo>
                    <a:pt x="740" y="490"/>
                  </a:lnTo>
                  <a:lnTo>
                    <a:pt x="711" y="558"/>
                  </a:lnTo>
                  <a:lnTo>
                    <a:pt x="671" y="618"/>
                  </a:lnTo>
                  <a:lnTo>
                    <a:pt x="619" y="670"/>
                  </a:lnTo>
                  <a:lnTo>
                    <a:pt x="558" y="710"/>
                  </a:lnTo>
                  <a:lnTo>
                    <a:pt x="491" y="739"/>
                  </a:lnTo>
                  <a:lnTo>
                    <a:pt x="417" y="755"/>
                  </a:lnTo>
                  <a:lnTo>
                    <a:pt x="378" y="757"/>
                  </a:lnTo>
                  <a:lnTo>
                    <a:pt x="339" y="755"/>
                  </a:lnTo>
                  <a:lnTo>
                    <a:pt x="266" y="739"/>
                  </a:lnTo>
                  <a:lnTo>
                    <a:pt x="198" y="710"/>
                  </a:lnTo>
                  <a:lnTo>
                    <a:pt x="138" y="670"/>
                  </a:lnTo>
                  <a:lnTo>
                    <a:pt x="86" y="618"/>
                  </a:lnTo>
                  <a:lnTo>
                    <a:pt x="46" y="558"/>
                  </a:lnTo>
                  <a:lnTo>
                    <a:pt x="17" y="490"/>
                  </a:lnTo>
                  <a:lnTo>
                    <a:pt x="1" y="417"/>
                  </a:lnTo>
                  <a:lnTo>
                    <a:pt x="0" y="378"/>
                  </a:lnTo>
                  <a:lnTo>
                    <a:pt x="1" y="339"/>
                  </a:lnTo>
                  <a:lnTo>
                    <a:pt x="17" y="265"/>
                  </a:lnTo>
                  <a:lnTo>
                    <a:pt x="46" y="198"/>
                  </a:lnTo>
                  <a:lnTo>
                    <a:pt x="86" y="137"/>
                  </a:lnTo>
                  <a:lnTo>
                    <a:pt x="138" y="85"/>
                  </a:lnTo>
                  <a:lnTo>
                    <a:pt x="198" y="45"/>
                  </a:lnTo>
                  <a:lnTo>
                    <a:pt x="266" y="16"/>
                  </a:lnTo>
                  <a:lnTo>
                    <a:pt x="339" y="0"/>
                  </a:lnTo>
                  <a:lnTo>
                    <a:pt x="378" y="0"/>
                  </a:lnTo>
                  <a:lnTo>
                    <a:pt x="417" y="0"/>
                  </a:lnTo>
                  <a:lnTo>
                    <a:pt x="491" y="16"/>
                  </a:lnTo>
                  <a:lnTo>
                    <a:pt x="558" y="45"/>
                  </a:lnTo>
                  <a:lnTo>
                    <a:pt x="619" y="85"/>
                  </a:lnTo>
                  <a:lnTo>
                    <a:pt x="671" y="137"/>
                  </a:lnTo>
                  <a:lnTo>
                    <a:pt x="711" y="198"/>
                  </a:lnTo>
                  <a:lnTo>
                    <a:pt x="740" y="265"/>
                  </a:lnTo>
                  <a:lnTo>
                    <a:pt x="756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 flipV="1">
              <a:off x="6137772" y="2737217"/>
              <a:ext cx="1588" cy="223838"/>
            </a:xfrm>
            <a:prstGeom prst="line">
              <a:avLst/>
            </a:pr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4584" y="2878505"/>
              <a:ext cx="207963" cy="103188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195" y="194"/>
                </a:cxn>
                <a:cxn ang="0">
                  <a:pos x="0" y="0"/>
                </a:cxn>
              </a:cxnLst>
              <a:rect l="0" t="0" r="r" b="b"/>
              <a:pathLst>
                <a:path w="392" h="194">
                  <a:moveTo>
                    <a:pt x="392" y="0"/>
                  </a:moveTo>
                  <a:lnTo>
                    <a:pt x="195" y="19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/>
            </p:cNvSpPr>
            <p:nvPr/>
          </p:nvSpPr>
          <p:spPr bwMode="auto">
            <a:xfrm>
              <a:off x="5912405" y="3154759"/>
              <a:ext cx="400050" cy="401638"/>
            </a:xfrm>
            <a:custGeom>
              <a:avLst/>
              <a:gdLst/>
              <a:ahLst/>
              <a:cxnLst>
                <a:cxn ang="0">
                  <a:pos x="756" y="378"/>
                </a:cxn>
                <a:cxn ang="0">
                  <a:pos x="754" y="417"/>
                </a:cxn>
                <a:cxn ang="0">
                  <a:pos x="739" y="490"/>
                </a:cxn>
                <a:cxn ang="0">
                  <a:pos x="710" y="558"/>
                </a:cxn>
                <a:cxn ang="0">
                  <a:pos x="669" y="618"/>
                </a:cxn>
                <a:cxn ang="0">
                  <a:pos x="618" y="670"/>
                </a:cxn>
                <a:cxn ang="0">
                  <a:pos x="557" y="710"/>
                </a:cxn>
                <a:cxn ang="0">
                  <a:pos x="489" y="739"/>
                </a:cxn>
                <a:cxn ang="0">
                  <a:pos x="416" y="755"/>
                </a:cxn>
                <a:cxn ang="0">
                  <a:pos x="377" y="757"/>
                </a:cxn>
                <a:cxn ang="0">
                  <a:pos x="338" y="755"/>
                </a:cxn>
                <a:cxn ang="0">
                  <a:pos x="265" y="739"/>
                </a:cxn>
                <a:cxn ang="0">
                  <a:pos x="197" y="710"/>
                </a:cxn>
                <a:cxn ang="0">
                  <a:pos x="137" y="670"/>
                </a:cxn>
                <a:cxn ang="0">
                  <a:pos x="85" y="618"/>
                </a:cxn>
                <a:cxn ang="0">
                  <a:pos x="44" y="558"/>
                </a:cxn>
                <a:cxn ang="0">
                  <a:pos x="16" y="490"/>
                </a:cxn>
                <a:cxn ang="0">
                  <a:pos x="0" y="417"/>
                </a:cxn>
                <a:cxn ang="0">
                  <a:pos x="0" y="378"/>
                </a:cxn>
                <a:cxn ang="0">
                  <a:pos x="0" y="339"/>
                </a:cxn>
                <a:cxn ang="0">
                  <a:pos x="16" y="265"/>
                </a:cxn>
                <a:cxn ang="0">
                  <a:pos x="44" y="198"/>
                </a:cxn>
                <a:cxn ang="0">
                  <a:pos x="85" y="137"/>
                </a:cxn>
                <a:cxn ang="0">
                  <a:pos x="137" y="85"/>
                </a:cxn>
                <a:cxn ang="0">
                  <a:pos x="197" y="45"/>
                </a:cxn>
                <a:cxn ang="0">
                  <a:pos x="265" y="16"/>
                </a:cxn>
                <a:cxn ang="0">
                  <a:pos x="338" y="0"/>
                </a:cxn>
                <a:cxn ang="0">
                  <a:pos x="377" y="0"/>
                </a:cxn>
                <a:cxn ang="0">
                  <a:pos x="416" y="0"/>
                </a:cxn>
                <a:cxn ang="0">
                  <a:pos x="489" y="16"/>
                </a:cxn>
                <a:cxn ang="0">
                  <a:pos x="557" y="45"/>
                </a:cxn>
                <a:cxn ang="0">
                  <a:pos x="618" y="85"/>
                </a:cxn>
                <a:cxn ang="0">
                  <a:pos x="669" y="137"/>
                </a:cxn>
                <a:cxn ang="0">
                  <a:pos x="710" y="198"/>
                </a:cxn>
                <a:cxn ang="0">
                  <a:pos x="739" y="265"/>
                </a:cxn>
                <a:cxn ang="0">
                  <a:pos x="754" y="339"/>
                </a:cxn>
                <a:cxn ang="0">
                  <a:pos x="756" y="378"/>
                </a:cxn>
              </a:cxnLst>
              <a:rect l="0" t="0" r="r" b="b"/>
              <a:pathLst>
                <a:path w="756" h="757">
                  <a:moveTo>
                    <a:pt x="756" y="378"/>
                  </a:moveTo>
                  <a:lnTo>
                    <a:pt x="754" y="417"/>
                  </a:lnTo>
                  <a:lnTo>
                    <a:pt x="739" y="490"/>
                  </a:lnTo>
                  <a:lnTo>
                    <a:pt x="710" y="558"/>
                  </a:lnTo>
                  <a:lnTo>
                    <a:pt x="669" y="618"/>
                  </a:lnTo>
                  <a:lnTo>
                    <a:pt x="618" y="670"/>
                  </a:lnTo>
                  <a:lnTo>
                    <a:pt x="557" y="710"/>
                  </a:lnTo>
                  <a:lnTo>
                    <a:pt x="489" y="739"/>
                  </a:lnTo>
                  <a:lnTo>
                    <a:pt x="416" y="755"/>
                  </a:lnTo>
                  <a:lnTo>
                    <a:pt x="377" y="757"/>
                  </a:lnTo>
                  <a:lnTo>
                    <a:pt x="338" y="755"/>
                  </a:lnTo>
                  <a:lnTo>
                    <a:pt x="265" y="739"/>
                  </a:lnTo>
                  <a:lnTo>
                    <a:pt x="197" y="710"/>
                  </a:lnTo>
                  <a:lnTo>
                    <a:pt x="137" y="670"/>
                  </a:lnTo>
                  <a:lnTo>
                    <a:pt x="85" y="618"/>
                  </a:lnTo>
                  <a:lnTo>
                    <a:pt x="44" y="558"/>
                  </a:lnTo>
                  <a:lnTo>
                    <a:pt x="16" y="490"/>
                  </a:lnTo>
                  <a:lnTo>
                    <a:pt x="0" y="417"/>
                  </a:lnTo>
                  <a:lnTo>
                    <a:pt x="0" y="378"/>
                  </a:lnTo>
                  <a:lnTo>
                    <a:pt x="0" y="339"/>
                  </a:lnTo>
                  <a:lnTo>
                    <a:pt x="16" y="265"/>
                  </a:lnTo>
                  <a:lnTo>
                    <a:pt x="44" y="198"/>
                  </a:lnTo>
                  <a:lnTo>
                    <a:pt x="85" y="137"/>
                  </a:lnTo>
                  <a:lnTo>
                    <a:pt x="137" y="85"/>
                  </a:lnTo>
                  <a:lnTo>
                    <a:pt x="197" y="45"/>
                  </a:lnTo>
                  <a:lnTo>
                    <a:pt x="265" y="16"/>
                  </a:lnTo>
                  <a:lnTo>
                    <a:pt x="338" y="0"/>
                  </a:lnTo>
                  <a:lnTo>
                    <a:pt x="377" y="0"/>
                  </a:lnTo>
                  <a:lnTo>
                    <a:pt x="416" y="0"/>
                  </a:lnTo>
                  <a:lnTo>
                    <a:pt x="489" y="16"/>
                  </a:lnTo>
                  <a:lnTo>
                    <a:pt x="557" y="45"/>
                  </a:lnTo>
                  <a:lnTo>
                    <a:pt x="618" y="85"/>
                  </a:lnTo>
                  <a:lnTo>
                    <a:pt x="669" y="137"/>
                  </a:lnTo>
                  <a:lnTo>
                    <a:pt x="710" y="198"/>
                  </a:lnTo>
                  <a:lnTo>
                    <a:pt x="739" y="265"/>
                  </a:lnTo>
                  <a:lnTo>
                    <a:pt x="754" y="339"/>
                  </a:lnTo>
                  <a:lnTo>
                    <a:pt x="756" y="378"/>
                  </a:lnTo>
                  <a:close/>
                </a:path>
              </a:pathLst>
            </a:custGeom>
            <a:solidFill>
              <a:srgbClr val="59ADDF"/>
            </a:solidFill>
            <a:ln w="38100">
              <a:solidFill>
                <a:srgbClr val="414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5580575" y="2177192"/>
              <a:ext cx="1136650" cy="476250"/>
            </a:xfrm>
            <a:prstGeom prst="rect">
              <a:avLst/>
            </a:prstGeom>
            <a:solidFill>
              <a:srgbClr val="61C19B"/>
            </a:solidFill>
            <a:ln w="38100">
              <a:solidFill>
                <a:srgbClr val="414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50" dirty="0" smtClean="0"/>
                <a:t>Personal Work</a:t>
              </a:r>
              <a:endParaRPr lang="en-US" sz="1050" dirty="0"/>
            </a:p>
          </p:txBody>
        </p:sp>
      </p:grp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account in gitlab.com</a:t>
            </a:r>
          </a:p>
          <a:p>
            <a:r>
              <a:rPr lang="en-US" dirty="0" smtClean="0"/>
              <a:t>Create a private repository (for lab)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Fork </a:t>
            </a:r>
            <a:r>
              <a:rPr lang="en-US" sz="2000" dirty="0" smtClean="0">
                <a:cs typeface="+mn-cs"/>
                <a:hlinkClick r:id="rId2"/>
              </a:rPr>
              <a:t>https://gitlab.com/AOSUC/Lab.git</a:t>
            </a: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Invite </a:t>
            </a:r>
            <a:r>
              <a:rPr lang="en-US" sz="2000" dirty="0" smtClean="0">
                <a:cs typeface="+mn-cs"/>
                <a:hlinkClick r:id="rId3"/>
              </a:rPr>
              <a:t>vpuente@gmail.com</a:t>
            </a:r>
            <a:r>
              <a:rPr lang="en-US" sz="2000" dirty="0" smtClean="0">
                <a:cs typeface="+mn-cs"/>
              </a:rPr>
              <a:t> to such repository</a:t>
            </a: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sz="2000" dirty="0" smtClean="0">
                <a:cs typeface="+mn-cs"/>
              </a:rPr>
              <a:t>Start working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clone https://</a:t>
            </a:r>
            <a:r>
              <a:rPr lang="en-US" dirty="0" err="1" smtClean="0">
                <a:cs typeface="+mn-cs"/>
              </a:rPr>
              <a:t>username@gitlab.com</a:t>
            </a:r>
            <a:r>
              <a:rPr lang="en-US" dirty="0" smtClean="0">
                <a:cs typeface="+mn-cs"/>
              </a:rPr>
              <a:t>/</a:t>
            </a:r>
            <a:r>
              <a:rPr lang="en-US" dirty="0" err="1" smtClean="0">
                <a:cs typeface="+mn-cs"/>
              </a:rPr>
              <a:t>Lab.git</a:t>
            </a:r>
            <a:endParaRPr lang="en-US" dirty="0" smtClean="0">
              <a:cs typeface="+mn-cs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branch </a:t>
            </a:r>
            <a:r>
              <a:rPr lang="en-US" dirty="0" smtClean="0">
                <a:cs typeface="+mn-cs"/>
              </a:rPr>
              <a:t>&lt;DNI&gt;</a:t>
            </a:r>
            <a:endParaRPr lang="en-US" dirty="0" smtClean="0">
              <a:cs typeface="+mn-cs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checkout </a:t>
            </a:r>
            <a:r>
              <a:rPr lang="en-US" dirty="0" smtClean="0">
                <a:cs typeface="+mn-cs"/>
              </a:rPr>
              <a:t>&lt;DNI&gt;</a:t>
            </a:r>
            <a:endParaRPr lang="en-US" dirty="0" smtClean="0">
              <a:cs typeface="+mn-cs"/>
            </a:endParaRP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smtClean="0">
                <a:cs typeface="+mn-cs"/>
              </a:rPr>
              <a:t>START WORKING THERE / PUSH </a:t>
            </a:r>
            <a:r>
              <a:rPr lang="en-US" dirty="0" smtClean="0">
                <a:cs typeface="+mn-cs"/>
              </a:rPr>
              <a:t>ONCE PER WEEK TO </a:t>
            </a:r>
            <a:r>
              <a:rPr lang="en-US" dirty="0" smtClean="0">
                <a:cs typeface="+mn-cs"/>
              </a:rPr>
              <a:t>GITLAB </a:t>
            </a:r>
            <a:r>
              <a:rPr lang="en-US" dirty="0" smtClean="0">
                <a:cs typeface="+mn-cs"/>
              </a:rPr>
              <a:t> </a:t>
            </a:r>
            <a:endParaRPr lang="en-US" dirty="0" smtClean="0">
              <a:cs typeface="+mn-cs"/>
            </a:endParaRP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add NEW_FILES DO NOT MODIFY ALREADY PRESENT FILES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commit</a:t>
            </a:r>
          </a:p>
          <a:p>
            <a:pPr marL="1200150" lvl="3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push </a:t>
            </a:r>
          </a:p>
          <a:p>
            <a:pPr marL="742950" lvl="2" indent="-342900">
              <a:buFont typeface="Wingdings" pitchFamily="2" charset="2"/>
              <a:buChar char=""/>
            </a:pPr>
            <a:r>
              <a:rPr lang="en-US" dirty="0" err="1" smtClean="0">
                <a:cs typeface="+mn-cs"/>
              </a:rPr>
              <a:t>git</a:t>
            </a:r>
            <a:r>
              <a:rPr lang="en-US" dirty="0" smtClean="0">
                <a:cs typeface="+mn-cs"/>
              </a:rPr>
              <a:t> pull </a:t>
            </a:r>
            <a:r>
              <a:rPr lang="en-US" dirty="0" smtClean="0">
                <a:hlinkClick r:id="rId4"/>
              </a:rPr>
              <a:t>https://username@gitlab.com/AOSUC/Lab.git</a:t>
            </a:r>
            <a:endParaRPr lang="en-US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sz="2000" dirty="0" smtClean="0">
              <a:cs typeface="+mn-cs"/>
            </a:endParaRPr>
          </a:p>
          <a:p>
            <a:pPr marL="342900" lvl="1" indent="-342900">
              <a:buSzPct val="65000"/>
              <a:buFont typeface="Wingdings" pitchFamily="2" charset="2"/>
              <a:buChar char="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 smtClean="0"/>
              <a:t>AOS@UC</a:t>
            </a:r>
            <a:endParaRPr lang="en-US" altLang="ko-K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9</a:t>
            </a:fld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/>
              <a:t>Valentin Puente</a:t>
            </a:r>
            <a:endParaRPr kumimoji="1" lang="ko-KR" altLang="en-US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102413</TotalTime>
  <Words>510</Words>
  <Application>Microsoft Macintosh PowerPoint</Application>
  <PresentationFormat>Presentación en pantalla (4:3)</PresentationFormat>
  <Paragraphs>127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Calibri</vt:lpstr>
      <vt:lpstr>Courier New</vt:lpstr>
      <vt:lpstr>HY견고딕</vt:lpstr>
      <vt:lpstr>Malgun Gothic</vt:lpstr>
      <vt:lpstr>Wingdings</vt:lpstr>
      <vt:lpstr>굴림</vt:lpstr>
      <vt:lpstr>맑은 고딕</vt:lpstr>
      <vt:lpstr>양식_공청회_발표자료-총괄-양식</vt:lpstr>
      <vt:lpstr>Lab Intro to Advanced Operating Systems</vt:lpstr>
      <vt:lpstr>Environment</vt:lpstr>
      <vt:lpstr>Vagrant </vt:lpstr>
      <vt:lpstr>How to work with vagrant</vt:lpstr>
      <vt:lpstr>Advantages</vt:lpstr>
      <vt:lpstr>Lab work</vt:lpstr>
      <vt:lpstr>Personal Work tracking</vt:lpstr>
      <vt:lpstr>Updating of Guides (Pull)</vt:lpstr>
      <vt:lpstr>Recipe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Usuario de Microsoft Office</cp:lastModifiedBy>
  <cp:revision>4093</cp:revision>
  <cp:lastPrinted>2015-03-03T01:48:46Z</cp:lastPrinted>
  <dcterms:created xsi:type="dcterms:W3CDTF">2011-05-01T06:09:10Z</dcterms:created>
  <dcterms:modified xsi:type="dcterms:W3CDTF">2016-08-29T16:52:18Z</dcterms:modified>
</cp:coreProperties>
</file>