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71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1905" autoAdjust="0"/>
  </p:normalViewPr>
  <p:slideViewPr>
    <p:cSldViewPr snapToGrid="0">
      <p:cViewPr varScale="1">
        <p:scale>
          <a:sx n="123" d="100"/>
          <a:sy n="123" d="100"/>
        </p:scale>
        <p:origin x="19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2020. 10. 7.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  <a:p>
            <a:pPr lvl="1"/>
            <a:r>
              <a:rPr lang="es-ES_tradnl" altLang="ko-KR" dirty="0"/>
              <a:t>Segundo nivel</a:t>
            </a:r>
          </a:p>
          <a:p>
            <a:pPr lvl="2"/>
            <a:r>
              <a:rPr lang="es-ES_tradnl" altLang="ko-KR" dirty="0"/>
              <a:t>Tercer nivel</a:t>
            </a:r>
          </a:p>
          <a:p>
            <a:pPr lvl="3"/>
            <a:r>
              <a:rPr lang="es-ES_tradnl" altLang="ko-KR" dirty="0"/>
              <a:t>Cuarto nivel</a:t>
            </a:r>
          </a:p>
          <a:p>
            <a:pPr lvl="4"/>
            <a:r>
              <a:rPr lang="es-ES_tradnl" altLang="ko-KR" dirty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BC81218-A789-814B-83A3-C6FD742BB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Tool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Recomended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C4DB4-1B64-B843-B6C8-A4AC7BD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BDF86A-0CB3-5E42-8279-4EE1C7AF8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984B59-E3BA-BF45-8EFF-FC14BE302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82682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AB1E11-414F-714D-AEA2-79B1CA17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7BA89E4-B191-AE47-A0C6-68008989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Tries to mimic a “usual” scheme: develop local, run remote</a:t>
            </a:r>
          </a:p>
          <a:p>
            <a:pPr lvl="1"/>
            <a:r>
              <a:rPr lang="en-US" dirty="0"/>
              <a:t>Use local machine to “edit” code</a:t>
            </a:r>
          </a:p>
          <a:p>
            <a:pPr lvl="1"/>
            <a:r>
              <a:rPr lang="en-US" dirty="0"/>
              <a:t>Use a remote machine to “run” it</a:t>
            </a:r>
          </a:p>
          <a:p>
            <a:pPr lvl="1"/>
            <a:r>
              <a:rPr lang="en-US" dirty="0"/>
              <a:t>Employ “state-of-the-art” tools</a:t>
            </a:r>
          </a:p>
          <a:p>
            <a:pPr lvl="1"/>
            <a:endParaRPr lang="en-US" dirty="0"/>
          </a:p>
          <a:p>
            <a:r>
              <a:rPr lang="en-US" dirty="0"/>
              <a:t>Remote development Visual Studio Code + Vagrant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17DED4-2BB0-1940-83A4-A53A64D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305793-0A53-6B42-95AB-F6EBD8936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2DC60-85FD-8F41-AC93-12DBCD464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A544E9-E034-AC44-A504-7E3FE125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4" y="3886200"/>
            <a:ext cx="6146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9445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47072-13A0-0C48-97C6-BB33C299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procedure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A069F-7C19-5D49-84F6-4AFD19C9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Remote development tools in VSC</a:t>
            </a:r>
          </a:p>
          <a:p>
            <a:pPr lvl="1"/>
            <a:r>
              <a:rPr lang="en-US" dirty="0"/>
              <a:t>Remote development</a:t>
            </a:r>
          </a:p>
          <a:p>
            <a:pPr lvl="1"/>
            <a:r>
              <a:rPr lang="en-US" dirty="0"/>
              <a:t>Remote SSH</a:t>
            </a:r>
          </a:p>
          <a:p>
            <a:r>
              <a:rPr lang="en-US" dirty="0"/>
              <a:t>Capture vagrant conf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file into VSC (F1)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C21D9-0136-1044-8E7A-26420641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FE15DC-D542-E540-B835-C0B4D90FE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6D672-420D-FA4C-97AE-83D8D970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56F879-B7E3-574D-9434-8834BAF6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815" y="822520"/>
            <a:ext cx="2345872" cy="46917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58A9C0-B21B-2D40-849F-610A1D4B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1018"/>
            <a:ext cx="6895662" cy="15401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4B9BB41-380A-C348-93ED-478FE4F47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06" y="4982430"/>
            <a:ext cx="4800599" cy="8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7876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64D83-DF28-B446-A7EC-F2A75A92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virtual machine (no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ssh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FF5AC-B642-0E45-84E0-AF87BD90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99735-88F1-5948-9FC1-E15B3F41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4046D4-BCA2-DD40-925F-C8A17D469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1C8172-6D75-9C43-AF8B-3FDA0E1A9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489704-931A-D547-8BB1-9F1BB9DF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970643"/>
            <a:ext cx="2430315" cy="25998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00B01E-F06D-3B4B-B3F1-2DBCA0C8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079" y="970642"/>
            <a:ext cx="6369057" cy="48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297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0B318-BA75-274F-8140-F40A5A96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Compile and </a:t>
            </a:r>
            <a:r>
              <a:rPr lang="es-ES" dirty="0" err="1"/>
              <a:t>debug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B1E74-BEB2-DF42-A051-E3CAE7DD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extensions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C/C++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a new </a:t>
            </a:r>
            <a:r>
              <a:rPr lang="es-ES" dirty="0" err="1"/>
              <a:t>debug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gdb</a:t>
            </a:r>
            <a:r>
              <a:rPr lang="es-ES" dirty="0"/>
              <a:t> “</a:t>
            </a:r>
            <a:r>
              <a:rPr lang="es-ES" dirty="0" err="1"/>
              <a:t>attach</a:t>
            </a:r>
            <a:r>
              <a:rPr lang="es-ES" dirty="0"/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6ADE0-96D5-B94C-BF08-0B0C07BC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EF415F-1455-4947-B749-A0225898BE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B0336-5094-DE4C-9386-AC0C78C99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9881CB-9D48-E84F-9234-6C6310F6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8" y="698899"/>
            <a:ext cx="3000094" cy="3149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F25634-3A99-984A-9467-8C6C95C9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429000"/>
            <a:ext cx="5638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557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B913E-A8BC-8943-B2CF-25CC8440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Debug</a:t>
            </a:r>
            <a:r>
              <a:rPr lang="es-ES" dirty="0"/>
              <a:t>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FE3EE-B891-0846-A91F-ECF6F311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      {</a:t>
            </a:r>
          </a:p>
          <a:p>
            <a:pPr marL="0" indent="0">
              <a:buNone/>
            </a:pPr>
            <a:r>
              <a:rPr lang="es-ES" dirty="0"/>
              <a:t>        "</a:t>
            </a:r>
            <a:r>
              <a:rPr lang="es-ES" dirty="0" err="1"/>
              <a:t>version</a:t>
            </a:r>
            <a:r>
              <a:rPr lang="es-ES" dirty="0"/>
              <a:t>": "0.2.0",</a:t>
            </a:r>
          </a:p>
          <a:p>
            <a:pPr marL="0" indent="0">
              <a:buNone/>
            </a:pPr>
            <a:r>
              <a:rPr lang="es-ES" dirty="0"/>
              <a:t>        "</a:t>
            </a:r>
            <a:r>
              <a:rPr lang="es-ES" dirty="0" err="1"/>
              <a:t>configurations</a:t>
            </a:r>
            <a:r>
              <a:rPr lang="es-ES" dirty="0"/>
              <a:t>": [</a:t>
            </a:r>
          </a:p>
          <a:p>
            <a:pPr marL="0" indent="0">
              <a:buNone/>
            </a:pPr>
            <a:r>
              <a:rPr lang="es-ES" dirty="0"/>
              <a:t>          {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name</a:t>
            </a:r>
            <a:r>
              <a:rPr lang="es-ES" dirty="0"/>
              <a:t>": "(</a:t>
            </a:r>
            <a:r>
              <a:rPr lang="es-ES" dirty="0" err="1"/>
              <a:t>gdb</a:t>
            </a:r>
            <a:r>
              <a:rPr lang="es-ES" dirty="0"/>
              <a:t>) </a:t>
            </a:r>
            <a:r>
              <a:rPr lang="es-ES" dirty="0" err="1"/>
              <a:t>Launch</a:t>
            </a:r>
            <a:r>
              <a:rPr lang="es-ES" dirty="0"/>
              <a:t> </a:t>
            </a:r>
            <a:r>
              <a:rPr lang="es-ES" dirty="0" err="1"/>
              <a:t>Remote</a:t>
            </a:r>
            <a:r>
              <a:rPr lang="es-ES" dirty="0"/>
              <a:t> </a:t>
            </a:r>
            <a:r>
              <a:rPr lang="es-ES" dirty="0" err="1"/>
              <a:t>Debugging</a:t>
            </a:r>
            <a:r>
              <a:rPr lang="es-ES" dirty="0"/>
              <a:t> of xv6",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type</a:t>
            </a:r>
            <a:r>
              <a:rPr lang="es-ES" dirty="0"/>
              <a:t>": "</a:t>
            </a:r>
            <a:r>
              <a:rPr lang="es-ES" dirty="0" err="1"/>
              <a:t>cppdbg</a:t>
            </a:r>
            <a:r>
              <a:rPr lang="es-ES" dirty="0"/>
              <a:t>",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request</a:t>
            </a:r>
            <a:r>
              <a:rPr lang="es-ES" dirty="0"/>
              <a:t>": "</a:t>
            </a:r>
            <a:r>
              <a:rPr lang="es-ES" dirty="0" err="1"/>
              <a:t>launch</a:t>
            </a:r>
            <a:r>
              <a:rPr lang="es-ES" dirty="0"/>
              <a:t>",</a:t>
            </a:r>
          </a:p>
          <a:p>
            <a:pPr marL="0" indent="0">
              <a:buNone/>
            </a:pPr>
            <a:r>
              <a:rPr lang="es-ES" dirty="0"/>
              <a:t>       </a:t>
            </a:r>
            <a:r>
              <a:rPr lang="es-ES" b="1" dirty="0"/>
              <a:t>     "</a:t>
            </a:r>
            <a:r>
              <a:rPr lang="es-ES" b="1" dirty="0" err="1"/>
              <a:t>program</a:t>
            </a:r>
            <a:r>
              <a:rPr lang="es-ES" b="1" dirty="0"/>
              <a:t>": "${</a:t>
            </a:r>
            <a:r>
              <a:rPr lang="es-ES" b="1" dirty="0" err="1"/>
              <a:t>workspaceRoot</a:t>
            </a:r>
            <a:r>
              <a:rPr lang="es-ES" b="1" dirty="0"/>
              <a:t>}/</a:t>
            </a:r>
            <a:r>
              <a:rPr lang="es-ES" b="1" dirty="0" err="1"/>
              <a:t>Lab</a:t>
            </a:r>
            <a:r>
              <a:rPr lang="es-ES" b="1" dirty="0"/>
              <a:t>/xv6/xv6-wisc/</a:t>
            </a:r>
            <a:r>
              <a:rPr lang="es-ES" b="1" dirty="0" err="1"/>
              <a:t>kernel</a:t>
            </a:r>
            <a:r>
              <a:rPr lang="es-ES" b="1" dirty="0"/>
              <a:t>/</a:t>
            </a:r>
            <a:r>
              <a:rPr lang="es-ES" b="1" dirty="0" err="1"/>
              <a:t>kernel</a:t>
            </a:r>
            <a:r>
              <a:rPr lang="es-ES" b="1" dirty="0"/>
              <a:t>",</a:t>
            </a:r>
          </a:p>
          <a:p>
            <a:pPr marL="0" indent="0">
              <a:buNone/>
            </a:pPr>
            <a:r>
              <a:rPr lang="es-ES" b="1" dirty="0"/>
              <a:t>            "</a:t>
            </a:r>
            <a:r>
              <a:rPr lang="es-ES" b="1" dirty="0" err="1"/>
              <a:t>miDebuggerServerAddress</a:t>
            </a:r>
            <a:r>
              <a:rPr lang="es-ES" b="1" dirty="0"/>
              <a:t>": "localhost:26000",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args</a:t>
            </a:r>
            <a:r>
              <a:rPr lang="es-ES" dirty="0"/>
              <a:t>": [],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stopAtEntry</a:t>
            </a:r>
            <a:r>
              <a:rPr lang="es-ES" dirty="0"/>
              <a:t>": false,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cwd</a:t>
            </a:r>
            <a:r>
              <a:rPr lang="es-ES" dirty="0"/>
              <a:t>": "${</a:t>
            </a:r>
            <a:r>
              <a:rPr lang="es-ES" dirty="0" err="1"/>
              <a:t>workspaceRoot</a:t>
            </a:r>
            <a:r>
              <a:rPr lang="es-ES" dirty="0"/>
              <a:t>}",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environment</a:t>
            </a:r>
            <a:r>
              <a:rPr lang="es-ES" dirty="0"/>
              <a:t>": [],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externalConsole</a:t>
            </a:r>
            <a:r>
              <a:rPr lang="es-ES" dirty="0"/>
              <a:t>": true,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linux</a:t>
            </a:r>
            <a:r>
              <a:rPr lang="es-ES" dirty="0"/>
              <a:t>": {</a:t>
            </a:r>
          </a:p>
          <a:p>
            <a:pPr marL="0" indent="0">
              <a:buNone/>
            </a:pPr>
            <a:r>
              <a:rPr lang="es-ES" dirty="0"/>
              <a:t>              "</a:t>
            </a:r>
            <a:r>
              <a:rPr lang="es-ES" dirty="0" err="1"/>
              <a:t>MIMode</a:t>
            </a:r>
            <a:r>
              <a:rPr lang="es-ES" dirty="0"/>
              <a:t>": "</a:t>
            </a:r>
            <a:r>
              <a:rPr lang="es-ES" dirty="0" err="1"/>
              <a:t>gdb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            },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osx</a:t>
            </a:r>
            <a:r>
              <a:rPr lang="es-ES" dirty="0"/>
              <a:t>": {</a:t>
            </a:r>
          </a:p>
          <a:p>
            <a:pPr marL="0" indent="0">
              <a:buNone/>
            </a:pPr>
            <a:r>
              <a:rPr lang="es-ES" dirty="0"/>
              <a:t>              "</a:t>
            </a:r>
            <a:r>
              <a:rPr lang="es-ES" dirty="0" err="1"/>
              <a:t>MIMode</a:t>
            </a:r>
            <a:r>
              <a:rPr lang="es-ES" dirty="0"/>
              <a:t>": "</a:t>
            </a:r>
            <a:r>
              <a:rPr lang="es-ES" dirty="0" err="1"/>
              <a:t>gdb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            },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windows</a:t>
            </a:r>
            <a:r>
              <a:rPr lang="es-ES" dirty="0"/>
              <a:t>": {</a:t>
            </a:r>
          </a:p>
          <a:p>
            <a:pPr marL="0" indent="0">
              <a:buNone/>
            </a:pPr>
            <a:r>
              <a:rPr lang="es-ES" dirty="0"/>
              <a:t>              "</a:t>
            </a:r>
            <a:r>
              <a:rPr lang="es-ES" dirty="0" err="1"/>
              <a:t>MIMode</a:t>
            </a:r>
            <a:r>
              <a:rPr lang="es-ES" dirty="0"/>
              <a:t>": "</a:t>
            </a:r>
            <a:r>
              <a:rPr lang="es-ES" dirty="0" err="1"/>
              <a:t>gdb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            }</a:t>
            </a:r>
          </a:p>
          <a:p>
            <a:pPr marL="0" indent="0">
              <a:buNone/>
            </a:pPr>
            <a:r>
              <a:rPr lang="es-ES" dirty="0"/>
              <a:t>          }</a:t>
            </a:r>
          </a:p>
          <a:p>
            <a:pPr marL="0" indent="0">
              <a:buNone/>
            </a:pPr>
            <a:r>
              <a:rPr lang="es-ES" dirty="0"/>
              <a:t>        ]</a:t>
            </a:r>
          </a:p>
          <a:p>
            <a:pPr marL="0" indent="0">
              <a:buNone/>
            </a:pPr>
            <a:r>
              <a:rPr lang="es-ES" dirty="0"/>
              <a:t>      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CDC10-146E-6647-B7B4-1FEBF3D5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7EC42E-8307-B04B-8148-74BFCF621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6A8A8C-2BB7-1C4A-9D26-E09669A2B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1497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103800</TotalTime>
  <Words>551</Words>
  <Application>Microsoft Macintosh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굴림</vt:lpstr>
      <vt:lpstr>맑은 고딕</vt:lpstr>
      <vt:lpstr>맑은 고딕</vt:lpstr>
      <vt:lpstr>Calibri</vt:lpstr>
      <vt:lpstr>Courier New</vt:lpstr>
      <vt:lpstr>HY견고딕</vt:lpstr>
      <vt:lpstr>Wingdings</vt:lpstr>
      <vt:lpstr>양식_공청회_발표자료-총괄-양식</vt:lpstr>
      <vt:lpstr>PowerPoint Presentation</vt:lpstr>
      <vt:lpstr>Approach</vt:lpstr>
      <vt:lpstr>Install procedure</vt:lpstr>
      <vt:lpstr>Work on the virtual machine (no need for external ssh)</vt:lpstr>
      <vt:lpstr>Compile and debug</vt:lpstr>
      <vt:lpstr>Debug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Puente Varona, Valentin</cp:lastModifiedBy>
  <cp:revision>4183</cp:revision>
  <cp:lastPrinted>2015-03-03T01:48:46Z</cp:lastPrinted>
  <dcterms:created xsi:type="dcterms:W3CDTF">2011-05-01T06:09:10Z</dcterms:created>
  <dcterms:modified xsi:type="dcterms:W3CDTF">2020-10-08T08:30:19Z</dcterms:modified>
</cp:coreProperties>
</file>