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71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3333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1905" autoAdjust="0"/>
  </p:normalViewPr>
  <p:slideViewPr>
    <p:cSldViewPr snapToGrid="0">
      <p:cViewPr varScale="1">
        <p:scale>
          <a:sx n="117" d="100"/>
          <a:sy n="117" d="100"/>
        </p:scale>
        <p:origin x="21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 snapToGrid="0">
      <p:cViewPr varScale="1">
        <p:scale>
          <a:sx n="91" d="100"/>
          <a:sy n="91" d="100"/>
        </p:scale>
        <p:origin x="4472" y="20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AAA8B-8A33-714F-B3A4-08A75FDC36E6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43DBC-F9BC-3749-A699-79D58F96D20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pPr/>
              <a:t>2021. 9. 20.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 altLang="ko-KR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135731"/>
            <a:ext cx="8640960" cy="461665"/>
          </a:xfrm>
        </p:spPr>
        <p:txBody>
          <a:bodyPr anchor="ctr">
            <a:normAutofit/>
          </a:bodyPr>
          <a:lstStyle>
            <a:lvl1pPr marL="0" indent="0" algn="ctr" rtl="0" fontAlgn="base" latinLnBrk="0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charset="-127"/>
                <a:ea typeface="Malgun Gothic" charset="-127"/>
                <a:cs typeface="Malgun Gothic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altLang="ko-KR" dirty="0"/>
              <a:t>Haga clic para modificar el estilo de subtítulo del patrón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2159112"/>
            <a:ext cx="7772400" cy="769441"/>
          </a:xfrm>
          <a:effectLst>
            <a:outerShdw dist="17780" dir="2700000" algn="ctr" rotWithShape="0">
              <a:srgbClr val="000000"/>
            </a:outerShdw>
          </a:effectLst>
        </p:spPr>
        <p:txBody>
          <a:bodyPr>
            <a:normAutofit/>
          </a:bodyPr>
          <a:lstStyle>
            <a:lvl1pPr algn="ctr" rtl="0" fontAlgn="base" latinLnBrk="0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10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6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80532"/>
            <a:ext cx="9144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 hangingPunct="0">
              <a:defRPr sz="2400">
                <a:solidFill>
                  <a:schemeClr val="bg1"/>
                </a:solidFill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s-ES_tradnl" altLang="ko-KR" dirty="0"/>
              <a:t>Clic para editar título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69"/>
            <a:ext cx="8786812" cy="5562007"/>
          </a:xfrm>
        </p:spPr>
        <p:txBody>
          <a:bodyPr>
            <a:normAutofit/>
          </a:bodyPr>
          <a:lstStyle>
            <a:lvl1pPr latinLnBrk="0" hangingPunct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 latinLnBrk="0" hangingPunct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 latinLnBrk="0" hangingPunct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 latinLnBrk="0" hangingPunct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  <a:p>
            <a:pPr lvl="1"/>
            <a:r>
              <a:rPr lang="es-ES_tradnl" altLang="ko-KR" dirty="0"/>
              <a:t>Segundo nivel</a:t>
            </a:r>
          </a:p>
          <a:p>
            <a:pPr lvl="2"/>
            <a:r>
              <a:rPr lang="es-ES_tradnl" altLang="ko-KR" dirty="0"/>
              <a:t>Tercer nivel</a:t>
            </a:r>
          </a:p>
          <a:p>
            <a:pPr lvl="3"/>
            <a:r>
              <a:rPr lang="es-ES_tradnl" altLang="ko-KR" dirty="0"/>
              <a:t>Cuarto nivel</a:t>
            </a:r>
          </a:p>
          <a:p>
            <a:pPr lvl="4"/>
            <a:r>
              <a:rPr lang="es-ES_tradnl" altLang="ko-KR" dirty="0"/>
              <a:t>Quinto nivel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623246"/>
            <a:ext cx="1285875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623246"/>
            <a:ext cx="1071562" cy="220663"/>
          </a:xfrm>
        </p:spPr>
        <p:txBody>
          <a:bodyPr/>
          <a:lstStyle>
            <a:lvl1pPr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‹Nº›</a:t>
            </a:fld>
            <a:r>
              <a:rPr lang="en-US" altLang="ko-KR"/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623246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8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93843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3329682"/>
            <a:ext cx="8072494" cy="1077218"/>
          </a:xfrm>
        </p:spPr>
        <p:txBody>
          <a:bodyPr anchor="b"/>
          <a:lstStyle>
            <a:lvl1pPr marL="0" indent="0" algn="r" latinLnBrk="0" hangingPunct="0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altLang="ko-KR" dirty="0"/>
              <a:t>Haga clic para modificar el estilo de texto del patrón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‹Nº›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1692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51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1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p:transition>
    <p:zoom/>
  </p:transition>
  <p:hf hdr="0"/>
  <p:txStyles>
    <p:titleStyle>
      <a:lvl1pPr algn="l" rtl="0" eaLnBrk="1" fontAlgn="base" latinLnBrk="0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Malgun Gothic" charset="-127"/>
          <a:ea typeface="Malgun Gothic" charset="-127"/>
          <a:cs typeface="Malgun Gothic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0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0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BC81218-A789-814B-83A3-C6FD742BB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Tool</a:t>
            </a:r>
            <a:r>
              <a:rPr lang="es-ES" dirty="0"/>
              <a:t>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Recomended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C4DB4-1B64-B843-B6C8-A4AC7BD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BDF86A-0CB3-5E42-8279-4EE1C7AF87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1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984B59-E3BA-BF45-8EFF-FC14BE302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82682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7AB1E11-414F-714D-AEA2-79B1CA17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BA89E4-B191-AE47-A0C6-68008989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Tries to mimic a “usual” scheme: develop local, run remote</a:t>
            </a:r>
          </a:p>
          <a:p>
            <a:pPr lvl="1"/>
            <a:r>
              <a:rPr lang="en-US" dirty="0"/>
              <a:t>Use local machine to “edit” code</a:t>
            </a:r>
          </a:p>
          <a:p>
            <a:pPr lvl="1"/>
            <a:r>
              <a:rPr lang="en-US" dirty="0"/>
              <a:t>Use a remote machine to “run” it</a:t>
            </a:r>
          </a:p>
          <a:p>
            <a:pPr lvl="1"/>
            <a:r>
              <a:rPr lang="en-US" dirty="0"/>
              <a:t>Employ “state-of-the-art” tools</a:t>
            </a:r>
          </a:p>
          <a:p>
            <a:pPr lvl="1"/>
            <a:endParaRPr lang="en-US" dirty="0"/>
          </a:p>
          <a:p>
            <a:r>
              <a:rPr lang="en-US" dirty="0"/>
              <a:t>Remote development Visual Studio Code + Vagrant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17DED4-2BB0-1940-83A4-A53A64D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>
                <a:solidFill>
                  <a:srgbClr val="1F497D">
                    <a:lumMod val="50000"/>
                  </a:srgbClr>
                </a:solidFill>
              </a:rPr>
              <a:t>AOS@UC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305793-0A53-6B42-95AB-F6EBD8936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2DC60-85FD-8F41-AC93-12DBCD464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Valentin Puente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8A544E9-E034-AC44-A504-7E3FE125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4" y="3886200"/>
            <a:ext cx="6146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9445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47072-13A0-0C48-97C6-BB33C299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procedure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A069F-7C19-5D49-84F6-4AFD19C92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Remote development tools in VSC</a:t>
            </a:r>
          </a:p>
          <a:p>
            <a:pPr lvl="1"/>
            <a:r>
              <a:rPr lang="en-US" dirty="0"/>
              <a:t>Remote development</a:t>
            </a:r>
          </a:p>
          <a:p>
            <a:pPr lvl="1"/>
            <a:r>
              <a:rPr lang="en-US" dirty="0"/>
              <a:t>Remote SSH</a:t>
            </a:r>
          </a:p>
          <a:p>
            <a:r>
              <a:rPr lang="en-US" dirty="0"/>
              <a:t>Capture vagrant conf (in windows generate noise)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file into VSC (F1)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C21D9-0136-1044-8E7A-26420641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FE15DC-D542-E540-B835-C0B4D90FE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6D672-420D-FA4C-97AE-83D8D9706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56F879-B7E3-574D-9434-8834BAF6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66" y="880069"/>
            <a:ext cx="2345872" cy="46917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C58A9C0-B21B-2D40-849F-610A1D4B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1018"/>
            <a:ext cx="6895662" cy="15401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B9BB41-380A-C348-93ED-478FE4F4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406" y="4982430"/>
            <a:ext cx="4800599" cy="8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7876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64D83-DF28-B446-A7EC-F2A75A92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virtual machine (no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ssh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FF5AC-B642-0E45-84E0-AF87BD90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99735-88F1-5948-9FC1-E15B3F41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4046D4-BCA2-DD40-925F-C8A17D469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1C8172-6D75-9C43-AF8B-3FDA0E1A9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489704-931A-D547-8BB1-9F1BB9DF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970643"/>
            <a:ext cx="2430315" cy="25998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00B01E-F06D-3B4B-B3F1-2DBCA0C8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079" y="970642"/>
            <a:ext cx="6369057" cy="480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297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0B318-BA75-274F-8140-F40A5A96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Compile and </a:t>
            </a:r>
            <a:r>
              <a:rPr lang="es-ES" dirty="0" err="1"/>
              <a:t>debug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B1E74-BEB2-DF42-A051-E3CAE7DD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extensions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C/C++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a new </a:t>
            </a:r>
            <a:r>
              <a:rPr lang="es-ES" dirty="0" err="1"/>
              <a:t>debug</a:t>
            </a:r>
            <a:r>
              <a:rPr lang="es-ES" dirty="0"/>
              <a:t> </a:t>
            </a:r>
            <a:r>
              <a:rPr lang="es-ES" dirty="0" err="1"/>
              <a:t>config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gdb</a:t>
            </a:r>
            <a:r>
              <a:rPr lang="es-ES" dirty="0"/>
              <a:t> “</a:t>
            </a:r>
            <a:r>
              <a:rPr lang="es-ES" dirty="0" err="1"/>
              <a:t>attach</a:t>
            </a:r>
            <a:r>
              <a:rPr lang="es-ES" dirty="0"/>
              <a:t>”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6ADE0-96D5-B94C-BF08-0B0C07BC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EF415F-1455-4947-B749-A0225898B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B0336-5094-DE4C-9386-AC0C78C99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9881CB-9D48-E84F-9234-6C6310F67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8" y="698899"/>
            <a:ext cx="3000094" cy="3149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F25634-3A99-984A-9467-8C6C95C9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429000"/>
            <a:ext cx="56388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557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B913E-A8BC-8943-B2CF-25CC8440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vscode</a:t>
            </a:r>
            <a:r>
              <a:rPr lang="es-ES" dirty="0"/>
              <a:t>/</a:t>
            </a:r>
            <a:r>
              <a:rPr lang="es-ES" dirty="0" err="1"/>
              <a:t>Debug</a:t>
            </a:r>
            <a:r>
              <a:rPr lang="es-ES" dirty="0"/>
              <a:t> </a:t>
            </a:r>
            <a:r>
              <a:rPr lang="es-ES" dirty="0" err="1"/>
              <a:t>json</a:t>
            </a:r>
            <a:r>
              <a:rPr lang="es-ES" dirty="0"/>
              <a:t> (place </a:t>
            </a:r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worksplace</a:t>
            </a:r>
            <a:r>
              <a:rPr lang="es-ES" dirty="0"/>
              <a:t> in PXX </a:t>
            </a:r>
            <a:r>
              <a:rPr lang="es-ES" dirty="0" err="1"/>
              <a:t>dir</a:t>
            </a:r>
            <a:r>
              <a:rPr lang="es-ES"/>
              <a:t>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FE3EE-B891-0846-A91F-ECF6F311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     </a:t>
            </a:r>
            <a:r>
              <a:rPr lang="es-ES" dirty="0">
                <a:solidFill>
                  <a:schemeClr val="accent2"/>
                </a:solidFill>
              </a:rPr>
              <a:t> {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        "</a:t>
            </a:r>
            <a:r>
              <a:rPr lang="es-ES" dirty="0" err="1">
                <a:solidFill>
                  <a:schemeClr val="accent2"/>
                </a:solidFill>
              </a:rPr>
              <a:t>version</a:t>
            </a:r>
            <a:r>
              <a:rPr lang="es-ES" dirty="0">
                <a:solidFill>
                  <a:schemeClr val="accent2"/>
                </a:solidFill>
              </a:rPr>
              <a:t>": "0.2.0",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        "</a:t>
            </a:r>
            <a:r>
              <a:rPr lang="es-ES" dirty="0" err="1">
                <a:solidFill>
                  <a:schemeClr val="accent2"/>
                </a:solidFill>
              </a:rPr>
              <a:t>configurations</a:t>
            </a:r>
            <a:r>
              <a:rPr lang="es-ES" dirty="0">
                <a:solidFill>
                  <a:schemeClr val="accent2"/>
                </a:solidFill>
              </a:rPr>
              <a:t>": [</a:t>
            </a:r>
          </a:p>
          <a:p>
            <a:pPr marL="0" indent="0">
              <a:buNone/>
            </a:pPr>
            <a:r>
              <a:rPr lang="es-ES" dirty="0"/>
              <a:t>          {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name</a:t>
            </a:r>
            <a:r>
              <a:rPr lang="es-ES" dirty="0"/>
              <a:t>": "(</a:t>
            </a:r>
            <a:r>
              <a:rPr lang="es-ES" dirty="0" err="1"/>
              <a:t>gdb</a:t>
            </a:r>
            <a:r>
              <a:rPr lang="es-ES" dirty="0"/>
              <a:t>) </a:t>
            </a:r>
            <a:r>
              <a:rPr lang="es-ES" dirty="0" err="1"/>
              <a:t>Launch</a:t>
            </a:r>
            <a:r>
              <a:rPr lang="es-ES" dirty="0"/>
              <a:t> </a:t>
            </a:r>
            <a:r>
              <a:rPr lang="es-ES" dirty="0" err="1"/>
              <a:t>Remote</a:t>
            </a:r>
            <a:r>
              <a:rPr lang="es-ES" dirty="0"/>
              <a:t> </a:t>
            </a:r>
            <a:r>
              <a:rPr lang="es-ES" dirty="0" err="1"/>
              <a:t>Debugging</a:t>
            </a:r>
            <a:r>
              <a:rPr lang="es-ES" dirty="0"/>
              <a:t> of xv6",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type</a:t>
            </a:r>
            <a:r>
              <a:rPr lang="es-ES" dirty="0"/>
              <a:t>": "</a:t>
            </a:r>
            <a:r>
              <a:rPr lang="es-ES" dirty="0" err="1"/>
              <a:t>cppdbg</a:t>
            </a:r>
            <a:r>
              <a:rPr lang="es-ES" dirty="0"/>
              <a:t>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request</a:t>
            </a:r>
            <a:r>
              <a:rPr lang="es-ES" dirty="0"/>
              <a:t>": "</a:t>
            </a:r>
            <a:r>
              <a:rPr lang="es-ES" dirty="0" err="1"/>
              <a:t>launch</a:t>
            </a:r>
            <a:r>
              <a:rPr lang="es-ES" dirty="0"/>
              <a:t>",</a:t>
            </a:r>
          </a:p>
          <a:p>
            <a:pPr marL="0" indent="0">
              <a:buNone/>
            </a:pPr>
            <a:r>
              <a:rPr lang="es-ES" b="1" dirty="0"/>
              <a:t>             "</a:t>
            </a:r>
            <a:r>
              <a:rPr lang="es-ES" b="1" dirty="0" err="1"/>
              <a:t>program</a:t>
            </a:r>
            <a:r>
              <a:rPr lang="es-ES" b="1" dirty="0"/>
              <a:t>": "${</a:t>
            </a:r>
            <a:r>
              <a:rPr lang="es-ES" b="1" dirty="0" err="1"/>
              <a:t>workspaceRoot</a:t>
            </a:r>
            <a:r>
              <a:rPr lang="es-ES" b="1" dirty="0"/>
              <a:t>}/xv6/</a:t>
            </a:r>
            <a:r>
              <a:rPr lang="es-ES" b="1" dirty="0" err="1"/>
              <a:t>kernel</a:t>
            </a:r>
            <a:r>
              <a:rPr lang="es-ES" b="1" dirty="0"/>
              <a:t>/</a:t>
            </a:r>
            <a:r>
              <a:rPr lang="es-ES" b="1" dirty="0" err="1"/>
              <a:t>kernel</a:t>
            </a:r>
            <a:r>
              <a:rPr lang="es-ES" b="1" dirty="0"/>
              <a:t>", </a:t>
            </a:r>
          </a:p>
          <a:p>
            <a:pPr marL="0" indent="0">
              <a:buNone/>
            </a:pPr>
            <a:r>
              <a:rPr lang="es-ES" b="1" dirty="0"/>
              <a:t>            "</a:t>
            </a:r>
            <a:r>
              <a:rPr lang="es-ES" b="1" dirty="0" err="1"/>
              <a:t>miDebuggerServerAddress</a:t>
            </a:r>
            <a:r>
              <a:rPr lang="es-ES" b="1" dirty="0"/>
              <a:t>": "localhost:26000",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args</a:t>
            </a:r>
            <a:r>
              <a:rPr lang="es-ES" dirty="0"/>
              <a:t>": [],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stopAtEntry</a:t>
            </a:r>
            <a:r>
              <a:rPr lang="es-ES" dirty="0"/>
              <a:t>": false,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cwd</a:t>
            </a:r>
            <a:r>
              <a:rPr lang="es-ES" dirty="0"/>
              <a:t>": "${</a:t>
            </a:r>
            <a:r>
              <a:rPr lang="es-ES" dirty="0" err="1"/>
              <a:t>workspaceRoot</a:t>
            </a:r>
            <a:r>
              <a:rPr lang="es-ES" dirty="0"/>
              <a:t>}",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environment</a:t>
            </a:r>
            <a:r>
              <a:rPr lang="es-ES" dirty="0"/>
              <a:t>": [],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externalConsole</a:t>
            </a:r>
            <a:r>
              <a:rPr lang="es-ES" dirty="0"/>
              <a:t>": true,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linux</a:t>
            </a:r>
            <a:r>
              <a:rPr lang="es-ES" dirty="0"/>
              <a:t>": {</a:t>
            </a:r>
          </a:p>
          <a:p>
            <a:pPr marL="0" indent="0">
              <a:buNone/>
            </a:pPr>
            <a:r>
              <a:rPr lang="es-ES" dirty="0"/>
              <a:t>              "</a:t>
            </a:r>
            <a:r>
              <a:rPr lang="es-ES" dirty="0" err="1"/>
              <a:t>MIMode</a:t>
            </a:r>
            <a:r>
              <a:rPr lang="es-ES" dirty="0"/>
              <a:t>": "</a:t>
            </a:r>
            <a:r>
              <a:rPr lang="es-ES" dirty="0" err="1"/>
              <a:t>gdb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            },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osx</a:t>
            </a:r>
            <a:r>
              <a:rPr lang="es-ES" dirty="0"/>
              <a:t>": {</a:t>
            </a:r>
          </a:p>
          <a:p>
            <a:pPr marL="0" indent="0">
              <a:buNone/>
            </a:pPr>
            <a:r>
              <a:rPr lang="es-ES" dirty="0"/>
              <a:t>              "</a:t>
            </a:r>
            <a:r>
              <a:rPr lang="es-ES" dirty="0" err="1"/>
              <a:t>MIMode</a:t>
            </a:r>
            <a:r>
              <a:rPr lang="es-ES" dirty="0"/>
              <a:t>": "</a:t>
            </a:r>
            <a:r>
              <a:rPr lang="es-ES" dirty="0" err="1"/>
              <a:t>gdb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            },</a:t>
            </a:r>
          </a:p>
          <a:p>
            <a:pPr marL="0" indent="0">
              <a:buNone/>
            </a:pPr>
            <a:r>
              <a:rPr lang="es-ES" dirty="0"/>
              <a:t>            "</a:t>
            </a:r>
            <a:r>
              <a:rPr lang="es-ES" dirty="0" err="1"/>
              <a:t>windows</a:t>
            </a:r>
            <a:r>
              <a:rPr lang="es-ES" dirty="0"/>
              <a:t>": {</a:t>
            </a:r>
          </a:p>
          <a:p>
            <a:pPr marL="0" indent="0">
              <a:buNone/>
            </a:pPr>
            <a:r>
              <a:rPr lang="es-ES" dirty="0"/>
              <a:t>              "</a:t>
            </a:r>
            <a:r>
              <a:rPr lang="es-ES" dirty="0" err="1"/>
              <a:t>MIMode</a:t>
            </a:r>
            <a:r>
              <a:rPr lang="es-ES" dirty="0"/>
              <a:t>": "</a:t>
            </a:r>
            <a:r>
              <a:rPr lang="es-ES" dirty="0" err="1"/>
              <a:t>gdb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            }</a:t>
            </a:r>
          </a:p>
          <a:p>
            <a:pPr marL="0" indent="0">
              <a:buNone/>
            </a:pPr>
            <a:r>
              <a:rPr lang="es-ES" dirty="0"/>
              <a:t>     </a:t>
            </a:r>
            <a:r>
              <a:rPr lang="es-ES" dirty="0">
                <a:solidFill>
                  <a:schemeClr val="accent2"/>
                </a:solidFill>
              </a:rPr>
              <a:t>     }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        ]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      }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CDC10-146E-6647-B7B4-1FEBF3D5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ko-KR"/>
              <a:t>AOS@UC</a:t>
            </a:r>
            <a:endParaRPr lang="en-US" altLang="ko-K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7EC42E-8307-B04B-8148-74BFCF6218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6A8A8C-2BB7-1C4A-9D26-E09669A2B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/>
              <a:t>Valentin Puente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1497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04.The_abtrasction_the_process</Template>
  <TotalTime>103823</TotalTime>
  <Words>554</Words>
  <Application>Microsoft Macintosh PowerPoint</Application>
  <PresentationFormat>Presentación en pantalla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굴림</vt:lpstr>
      <vt:lpstr>Malgun Gothic</vt:lpstr>
      <vt:lpstr>Malgun Gothic</vt:lpstr>
      <vt:lpstr>Calibri</vt:lpstr>
      <vt:lpstr>Courier New</vt:lpstr>
      <vt:lpstr>HY견고딕</vt:lpstr>
      <vt:lpstr>Wingdings</vt:lpstr>
      <vt:lpstr>양식_공청회_발표자료-총괄-양식</vt:lpstr>
      <vt:lpstr>Presentación de PowerPoint</vt:lpstr>
      <vt:lpstr>Approach</vt:lpstr>
      <vt:lpstr>Install procedure</vt:lpstr>
      <vt:lpstr>Work on the virtual machine (no need for external ssh)</vt:lpstr>
      <vt:lpstr>Compile and debug</vt:lpstr>
      <vt:lpstr>.vscode/Debug json (place always the worksplace in PXX dir)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Puente Varona, Valentin</cp:lastModifiedBy>
  <cp:revision>4193</cp:revision>
  <cp:lastPrinted>2015-03-03T01:48:46Z</cp:lastPrinted>
  <dcterms:created xsi:type="dcterms:W3CDTF">2011-05-01T06:09:10Z</dcterms:created>
  <dcterms:modified xsi:type="dcterms:W3CDTF">2021-09-20T09:01:03Z</dcterms:modified>
</cp:coreProperties>
</file>