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8"/>
  </p:notesMasterIdLst>
  <p:handoutMasterIdLst>
    <p:handoutMasterId r:id="rId9"/>
  </p:handoutMasterIdLst>
  <p:sldIdLst>
    <p:sldId id="271" r:id="rId2"/>
    <p:sldId id="272" r:id="rId3"/>
    <p:sldId id="273" r:id="rId4"/>
    <p:sldId id="274" r:id="rId5"/>
    <p:sldId id="275" r:id="rId6"/>
    <p:sldId id="276" r:id="rId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1905" autoAdjust="0"/>
  </p:normalViewPr>
  <p:slideViewPr>
    <p:cSldViewPr snapToGrid="0">
      <p:cViewPr varScale="1">
        <p:scale>
          <a:sx n="117" d="100"/>
          <a:sy n="117" d="100"/>
        </p:scale>
        <p:origin x="21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 snapToGrid="0">
      <p:cViewPr varScale="1">
        <p:scale>
          <a:sx n="91" d="100"/>
          <a:sy n="91" d="100"/>
        </p:scale>
        <p:origin x="4472" y="20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AAA8B-8A33-714F-B3A4-08A75FDC36E6}" type="datetimeFigureOut">
              <a:rPr lang="en-US" smtClean="0"/>
              <a:pPr/>
              <a:t>1/17/20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43DBC-F9BC-3749-A699-79D58F96D20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pPr/>
              <a:t>2020. 1. 17.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en-US" altLang="ko-KR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135731"/>
            <a:ext cx="8640960" cy="461665"/>
          </a:xfrm>
        </p:spPr>
        <p:txBody>
          <a:bodyPr anchor="ctr">
            <a:normAutofit/>
          </a:bodyPr>
          <a:lstStyle>
            <a:lvl1pPr marL="0" indent="0" algn="ctr" rtl="0" fontAlgn="base" latinLnBrk="0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charset="-127"/>
                <a:ea typeface="Malgun Gothic" charset="-127"/>
                <a:cs typeface="Malgun Gothic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altLang="ko-KR" dirty="0"/>
              <a:t>Haga clic para modificar el estilo de subtítulo del patrón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2159112"/>
            <a:ext cx="7772400" cy="769441"/>
          </a:xfrm>
          <a:effectLst>
            <a:outerShdw dist="17780" dir="2700000" algn="ctr" rotWithShape="0">
              <a:srgbClr val="000000"/>
            </a:outerShdw>
          </a:effectLst>
        </p:spPr>
        <p:txBody>
          <a:bodyPr>
            <a:normAutofit/>
          </a:bodyPr>
          <a:lstStyle>
            <a:lvl1pPr algn="ctr" rtl="0" fontAlgn="base" latinLnBrk="0" hangingPunct="0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/>
              <a:t>Clic para editar título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10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6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80532"/>
            <a:ext cx="9144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 hangingPunct="0">
              <a:defRPr sz="2400"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/>
              <a:t>Clic para editar título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69"/>
            <a:ext cx="8786812" cy="5562007"/>
          </a:xfrm>
        </p:spPr>
        <p:txBody>
          <a:bodyPr>
            <a:normAutofit/>
          </a:bodyPr>
          <a:lstStyle>
            <a:lvl1pPr latinLnBrk="0" hangingPunct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 latinLnBrk="0" hangingPunct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 latinLnBrk="0" hangingPunct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altLang="ko-KR" dirty="0"/>
              <a:t>Haga clic para modificar el estilo de texto del patrón</a:t>
            </a:r>
          </a:p>
          <a:p>
            <a:pPr lvl="1"/>
            <a:r>
              <a:rPr lang="es-ES_tradnl" altLang="ko-KR" dirty="0"/>
              <a:t>Segundo nivel</a:t>
            </a:r>
          </a:p>
          <a:p>
            <a:pPr lvl="2"/>
            <a:r>
              <a:rPr lang="es-ES_tradnl" altLang="ko-KR" dirty="0"/>
              <a:t>Tercer nivel</a:t>
            </a:r>
          </a:p>
          <a:p>
            <a:pPr lvl="3"/>
            <a:r>
              <a:rPr lang="es-ES_tradnl" altLang="ko-KR" dirty="0"/>
              <a:t>Cuarto nivel</a:t>
            </a:r>
          </a:p>
          <a:p>
            <a:pPr lvl="4"/>
            <a:r>
              <a:rPr lang="es-ES_tradnl" altLang="ko-KR" dirty="0"/>
              <a:t>Quinto nivel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623246"/>
            <a:ext cx="1285875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623246"/>
            <a:ext cx="1071562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‹Nº›</a:t>
            </a:fld>
            <a:r>
              <a:rPr lang="en-US" altLang="ko-KR"/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623246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93843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3329682"/>
            <a:ext cx="8072494" cy="1077218"/>
          </a:xfrm>
        </p:spPr>
        <p:txBody>
          <a:bodyPr anchor="b"/>
          <a:lstStyle>
            <a:lvl1pPr marL="0" indent="0" algn="r" latinLnBrk="0" hangingPunct="0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altLang="ko-KR" dirty="0"/>
              <a:t>Haga clic para modificar el estilo de texto del patrón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‹Nº›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692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51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s-ES" altLang="ko-KR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1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ransition>
    <p:zoom/>
  </p:transition>
  <p:hf hdr="0"/>
  <p:txStyles>
    <p:titleStyle>
      <a:lvl1pPr algn="l" rtl="0" eaLnBrk="1" fontAlgn="base" latinLnBrk="0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Malgun Gothic" charset="-127"/>
          <a:ea typeface="Malgun Gothic" charset="-127"/>
          <a:cs typeface="Malgun Gothic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0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CBC81218-A789-814B-83A3-C6FD742BB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Tool</a:t>
            </a:r>
            <a:r>
              <a:rPr lang="es-ES" dirty="0"/>
              <a:t> </a:t>
            </a:r>
            <a:r>
              <a:rPr lang="es-ES" dirty="0" err="1"/>
              <a:t>Stack</a:t>
            </a:r>
            <a:r>
              <a:rPr lang="es-ES" dirty="0"/>
              <a:t> </a:t>
            </a:r>
            <a:r>
              <a:rPr lang="es-ES" dirty="0" err="1"/>
              <a:t>Recomended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8C4DB4-1B64-B843-B6C8-A4AC7BDB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BDF86A-0CB3-5E42-8279-4EE1C7AF87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984B59-E3BA-BF45-8EFF-FC14BE302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826827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7AB1E11-414F-714D-AEA2-79B1CA17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7BA89E4-B191-AE47-A0C6-68008989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Tries to mimic a “usual” scheme: develop local, run remote</a:t>
            </a:r>
          </a:p>
          <a:p>
            <a:pPr lvl="1"/>
            <a:r>
              <a:rPr lang="en-US" dirty="0"/>
              <a:t>Use local machine to “edit” code</a:t>
            </a:r>
          </a:p>
          <a:p>
            <a:pPr lvl="1"/>
            <a:r>
              <a:rPr lang="en-US" dirty="0"/>
              <a:t>Use a remote machine to “run” it</a:t>
            </a:r>
          </a:p>
          <a:p>
            <a:pPr lvl="1"/>
            <a:r>
              <a:rPr lang="en-US" dirty="0"/>
              <a:t>Employ “state-of-the-art” tools</a:t>
            </a:r>
          </a:p>
          <a:p>
            <a:pPr lvl="1"/>
            <a:endParaRPr lang="en-US" dirty="0"/>
          </a:p>
          <a:p>
            <a:r>
              <a:rPr lang="en-US" dirty="0"/>
              <a:t>Remote development Visual Studio Code + Vagrant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17DED4-2BB0-1940-83A4-A53A64D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305793-0A53-6B42-95AB-F6EBD8936B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12DC60-85FD-8F41-AC93-12DBCD464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A544E9-E034-AC44-A504-7E3FE1251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14" y="3886200"/>
            <a:ext cx="6146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9445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47072-13A0-0C48-97C6-BB33C299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procedure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7A069F-7C19-5D49-84F6-4AFD19C92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Remote</a:t>
            </a:r>
            <a:r>
              <a:rPr lang="es-ES" dirty="0"/>
              <a:t> </a:t>
            </a:r>
            <a:r>
              <a:rPr lang="es-ES" dirty="0" err="1"/>
              <a:t>developmne</a:t>
            </a:r>
            <a:r>
              <a:rPr lang="es-ES" dirty="0"/>
              <a:t> tolos in VSC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Capture </a:t>
            </a:r>
            <a:r>
              <a:rPr lang="es-ES" dirty="0" err="1"/>
              <a:t>vagrant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Import</a:t>
            </a:r>
            <a:r>
              <a:rPr lang="es-ES" dirty="0"/>
              <a:t> file </a:t>
            </a:r>
            <a:r>
              <a:rPr lang="es-ES" dirty="0" err="1"/>
              <a:t>into</a:t>
            </a:r>
            <a:r>
              <a:rPr lang="es-ES" dirty="0"/>
              <a:t> VSC (F1)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9C21D9-0136-1044-8E7A-26420641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FE15DC-D542-E540-B835-C0B4D90FEA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86D672-420D-FA4C-97AE-83D8D970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956F879-B7E3-574D-9434-8834BAF6A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815" y="822520"/>
            <a:ext cx="2345872" cy="46917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C58A9C0-B21B-2D40-849F-610A1D4B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18" y="3046342"/>
            <a:ext cx="5504770" cy="122946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4B9BB41-380A-C348-93ED-478FE4F47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19503" y="5292772"/>
            <a:ext cx="4800599" cy="82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78768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64D83-DF28-B446-A7EC-F2A75A92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virtual machine (no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external</a:t>
            </a:r>
            <a:r>
              <a:rPr lang="es-ES" dirty="0"/>
              <a:t> </a:t>
            </a:r>
            <a:r>
              <a:rPr lang="es-ES" dirty="0" err="1"/>
              <a:t>ssh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EFF5AC-B642-0E45-84E0-AF87BD90E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F99735-88F1-5948-9FC1-E15B3F41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4046D4-BCA2-DD40-925F-C8A17D469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1C8172-6D75-9C43-AF8B-3FDA0E1A9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489704-931A-D547-8BB1-9F1BB9DF8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3" y="970643"/>
            <a:ext cx="2430315" cy="259987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E00B01E-F06D-3B4B-B3F1-2DBCA0C85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079" y="970642"/>
            <a:ext cx="6369057" cy="480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297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0B318-BA75-274F-8140-F40A5A96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Compile and </a:t>
            </a:r>
            <a:r>
              <a:rPr lang="es-ES" dirty="0" err="1"/>
              <a:t>debug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EB1E74-BEB2-DF42-A051-E3CAE7DD3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extensions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C/C++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Create</a:t>
            </a:r>
            <a:r>
              <a:rPr lang="es-ES" dirty="0"/>
              <a:t> a new </a:t>
            </a:r>
            <a:r>
              <a:rPr lang="es-ES" dirty="0" err="1"/>
              <a:t>debug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gdb</a:t>
            </a:r>
            <a:r>
              <a:rPr lang="es-ES" dirty="0"/>
              <a:t> “</a:t>
            </a:r>
            <a:r>
              <a:rPr lang="es-ES" dirty="0" err="1"/>
              <a:t>attach</a:t>
            </a:r>
            <a:r>
              <a:rPr lang="es-ES" dirty="0"/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6ADE0-96D5-B94C-BF08-0B0C07BC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EF415F-1455-4947-B749-A0225898BE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8B0336-5094-DE4C-9386-AC0C78C99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9881CB-9D48-E84F-9234-6C6310F67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88" y="698899"/>
            <a:ext cx="3000094" cy="3149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4F25634-3A99-984A-9467-8C6C95C90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429000"/>
            <a:ext cx="56388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5557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B913E-A8BC-8943-B2CF-25CC8440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Debug</a:t>
            </a:r>
            <a:r>
              <a:rPr lang="es-ES" dirty="0"/>
              <a:t> </a:t>
            </a:r>
            <a:r>
              <a:rPr lang="es-ES" dirty="0" err="1"/>
              <a:t>json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FE3EE-B891-0846-A91F-ECF6F311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ES" dirty="0"/>
              <a:t>{</a:t>
            </a:r>
          </a:p>
          <a:p>
            <a:pPr marL="0" indent="0">
              <a:buNone/>
            </a:pPr>
            <a:r>
              <a:rPr lang="es-ES" dirty="0"/>
              <a:t>      {</a:t>
            </a:r>
          </a:p>
          <a:p>
            <a:pPr marL="0" indent="0">
              <a:buNone/>
            </a:pPr>
            <a:r>
              <a:rPr lang="es-ES" dirty="0"/>
              <a:t>        "</a:t>
            </a:r>
            <a:r>
              <a:rPr lang="es-ES" dirty="0" err="1"/>
              <a:t>version</a:t>
            </a:r>
            <a:r>
              <a:rPr lang="es-ES" dirty="0"/>
              <a:t>": "0.2.0",</a:t>
            </a:r>
          </a:p>
          <a:p>
            <a:pPr marL="0" indent="0">
              <a:buNone/>
            </a:pPr>
            <a:r>
              <a:rPr lang="es-ES" dirty="0"/>
              <a:t>        "</a:t>
            </a:r>
            <a:r>
              <a:rPr lang="es-ES" dirty="0" err="1"/>
              <a:t>configurations</a:t>
            </a:r>
            <a:r>
              <a:rPr lang="es-ES" dirty="0"/>
              <a:t>": [</a:t>
            </a:r>
          </a:p>
          <a:p>
            <a:pPr marL="0" indent="0">
              <a:buNone/>
            </a:pPr>
            <a:r>
              <a:rPr lang="es-ES" dirty="0"/>
              <a:t>          {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name</a:t>
            </a:r>
            <a:r>
              <a:rPr lang="es-ES" dirty="0"/>
              <a:t>": "(</a:t>
            </a:r>
            <a:r>
              <a:rPr lang="es-ES" dirty="0" err="1"/>
              <a:t>gdb</a:t>
            </a:r>
            <a:r>
              <a:rPr lang="es-ES" dirty="0"/>
              <a:t>) </a:t>
            </a:r>
            <a:r>
              <a:rPr lang="es-ES" dirty="0" err="1"/>
              <a:t>Launch</a:t>
            </a:r>
            <a:r>
              <a:rPr lang="es-ES" dirty="0"/>
              <a:t> </a:t>
            </a:r>
            <a:r>
              <a:rPr lang="es-ES" dirty="0" err="1"/>
              <a:t>Remote</a:t>
            </a:r>
            <a:r>
              <a:rPr lang="es-ES" dirty="0"/>
              <a:t> </a:t>
            </a:r>
            <a:r>
              <a:rPr lang="es-ES" dirty="0" err="1"/>
              <a:t>Debugging</a:t>
            </a:r>
            <a:r>
              <a:rPr lang="es-ES" dirty="0"/>
              <a:t> of xv6",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type</a:t>
            </a:r>
            <a:r>
              <a:rPr lang="es-ES" dirty="0"/>
              <a:t>": "</a:t>
            </a:r>
            <a:r>
              <a:rPr lang="es-ES" dirty="0" err="1"/>
              <a:t>cppdbg</a:t>
            </a:r>
            <a:r>
              <a:rPr lang="es-ES" dirty="0"/>
              <a:t>",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request</a:t>
            </a:r>
            <a:r>
              <a:rPr lang="es-ES" dirty="0"/>
              <a:t>": "</a:t>
            </a:r>
            <a:r>
              <a:rPr lang="es-ES" dirty="0" err="1"/>
              <a:t>launch</a:t>
            </a:r>
            <a:r>
              <a:rPr lang="es-ES" dirty="0"/>
              <a:t>",</a:t>
            </a:r>
          </a:p>
          <a:p>
            <a:pPr marL="0" indent="0">
              <a:buNone/>
            </a:pPr>
            <a:r>
              <a:rPr lang="es-ES" dirty="0"/>
              <a:t>       </a:t>
            </a:r>
            <a:r>
              <a:rPr lang="es-ES" b="1" dirty="0"/>
              <a:t>     "</a:t>
            </a:r>
            <a:r>
              <a:rPr lang="es-ES" b="1" dirty="0" err="1"/>
              <a:t>program</a:t>
            </a:r>
            <a:r>
              <a:rPr lang="es-ES" b="1" dirty="0"/>
              <a:t>": "${</a:t>
            </a:r>
            <a:r>
              <a:rPr lang="es-ES" b="1" dirty="0" err="1"/>
              <a:t>workspaceRoot</a:t>
            </a:r>
            <a:r>
              <a:rPr lang="es-ES" b="1" dirty="0"/>
              <a:t>}/</a:t>
            </a:r>
            <a:r>
              <a:rPr lang="es-ES" b="1" dirty="0" err="1"/>
              <a:t>Lab</a:t>
            </a:r>
            <a:r>
              <a:rPr lang="es-ES" b="1" dirty="0"/>
              <a:t>/xv6/xv6-wisc/</a:t>
            </a:r>
            <a:r>
              <a:rPr lang="es-ES" b="1" dirty="0" err="1"/>
              <a:t>kernel</a:t>
            </a:r>
            <a:r>
              <a:rPr lang="es-ES" b="1" dirty="0"/>
              <a:t>/</a:t>
            </a:r>
            <a:r>
              <a:rPr lang="es-ES" b="1" dirty="0" err="1"/>
              <a:t>kernel</a:t>
            </a:r>
            <a:r>
              <a:rPr lang="es-ES" b="1" dirty="0"/>
              <a:t>",</a:t>
            </a:r>
          </a:p>
          <a:p>
            <a:pPr marL="0" indent="0">
              <a:buNone/>
            </a:pPr>
            <a:r>
              <a:rPr lang="es-ES" b="1" dirty="0"/>
              <a:t>            "</a:t>
            </a:r>
            <a:r>
              <a:rPr lang="es-ES" b="1" dirty="0" err="1"/>
              <a:t>miDebuggerServerAddress</a:t>
            </a:r>
            <a:r>
              <a:rPr lang="es-ES" b="1" dirty="0"/>
              <a:t>": "localhost:26000",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args</a:t>
            </a:r>
            <a:r>
              <a:rPr lang="es-ES" dirty="0"/>
              <a:t>": [],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stopAtEntry</a:t>
            </a:r>
            <a:r>
              <a:rPr lang="es-ES" dirty="0"/>
              <a:t>": false,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cwd</a:t>
            </a:r>
            <a:r>
              <a:rPr lang="es-ES" dirty="0"/>
              <a:t>": "${</a:t>
            </a:r>
            <a:r>
              <a:rPr lang="es-ES" dirty="0" err="1"/>
              <a:t>workspaceRoot</a:t>
            </a:r>
            <a:r>
              <a:rPr lang="es-ES" dirty="0"/>
              <a:t>}",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environment</a:t>
            </a:r>
            <a:r>
              <a:rPr lang="es-ES" dirty="0"/>
              <a:t>": [],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externalConsole</a:t>
            </a:r>
            <a:r>
              <a:rPr lang="es-ES" dirty="0"/>
              <a:t>": true,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linux</a:t>
            </a:r>
            <a:r>
              <a:rPr lang="es-ES" dirty="0"/>
              <a:t>": {</a:t>
            </a:r>
          </a:p>
          <a:p>
            <a:pPr marL="0" indent="0">
              <a:buNone/>
            </a:pPr>
            <a:r>
              <a:rPr lang="es-ES" dirty="0"/>
              <a:t>              "</a:t>
            </a:r>
            <a:r>
              <a:rPr lang="es-ES" dirty="0" err="1"/>
              <a:t>MIMode</a:t>
            </a:r>
            <a:r>
              <a:rPr lang="es-ES" dirty="0"/>
              <a:t>": "</a:t>
            </a:r>
            <a:r>
              <a:rPr lang="es-ES" dirty="0" err="1"/>
              <a:t>gdb</a:t>
            </a:r>
            <a:r>
              <a:rPr lang="es-ES" dirty="0"/>
              <a:t>"</a:t>
            </a:r>
          </a:p>
          <a:p>
            <a:pPr marL="0" indent="0">
              <a:buNone/>
            </a:pPr>
            <a:r>
              <a:rPr lang="es-ES" dirty="0"/>
              <a:t>            },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osx</a:t>
            </a:r>
            <a:r>
              <a:rPr lang="es-ES" dirty="0"/>
              <a:t>": {</a:t>
            </a:r>
          </a:p>
          <a:p>
            <a:pPr marL="0" indent="0">
              <a:buNone/>
            </a:pPr>
            <a:r>
              <a:rPr lang="es-ES" dirty="0"/>
              <a:t>              "</a:t>
            </a:r>
            <a:r>
              <a:rPr lang="es-ES" dirty="0" err="1"/>
              <a:t>MIMode</a:t>
            </a:r>
            <a:r>
              <a:rPr lang="es-ES" dirty="0"/>
              <a:t>": "</a:t>
            </a:r>
            <a:r>
              <a:rPr lang="es-ES" dirty="0" err="1"/>
              <a:t>gdb</a:t>
            </a:r>
            <a:r>
              <a:rPr lang="es-ES" dirty="0"/>
              <a:t>"</a:t>
            </a:r>
          </a:p>
          <a:p>
            <a:pPr marL="0" indent="0">
              <a:buNone/>
            </a:pPr>
            <a:r>
              <a:rPr lang="es-ES" dirty="0"/>
              <a:t>            },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windows</a:t>
            </a:r>
            <a:r>
              <a:rPr lang="es-ES" dirty="0"/>
              <a:t>": {</a:t>
            </a:r>
          </a:p>
          <a:p>
            <a:pPr marL="0" indent="0">
              <a:buNone/>
            </a:pPr>
            <a:r>
              <a:rPr lang="es-ES" dirty="0"/>
              <a:t>              "</a:t>
            </a:r>
            <a:r>
              <a:rPr lang="es-ES" dirty="0" err="1"/>
              <a:t>MIMode</a:t>
            </a:r>
            <a:r>
              <a:rPr lang="es-ES" dirty="0"/>
              <a:t>": "</a:t>
            </a:r>
            <a:r>
              <a:rPr lang="es-ES" dirty="0" err="1"/>
              <a:t>gdb</a:t>
            </a:r>
            <a:r>
              <a:rPr lang="es-ES" dirty="0"/>
              <a:t>"</a:t>
            </a:r>
          </a:p>
          <a:p>
            <a:pPr marL="0" indent="0">
              <a:buNone/>
            </a:pPr>
            <a:r>
              <a:rPr lang="es-ES" dirty="0"/>
              <a:t>            }</a:t>
            </a:r>
          </a:p>
          <a:p>
            <a:pPr marL="0" indent="0">
              <a:buNone/>
            </a:pPr>
            <a:r>
              <a:rPr lang="es-ES" dirty="0"/>
              <a:t>          }</a:t>
            </a:r>
          </a:p>
          <a:p>
            <a:pPr marL="0" indent="0">
              <a:buNone/>
            </a:pPr>
            <a:r>
              <a:rPr lang="es-ES" dirty="0"/>
              <a:t>        ]</a:t>
            </a:r>
          </a:p>
          <a:p>
            <a:pPr marL="0" indent="0">
              <a:buNone/>
            </a:pPr>
            <a:r>
              <a:rPr lang="es-ES" dirty="0"/>
              <a:t>      }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ACDC10-146E-6647-B7B4-1FEBF3D5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7EC42E-8307-B04B-8148-74BFCF6218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6A8A8C-2BB7-1C4A-9D26-E09669A2B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14979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04.The_abtrasction_the_process</Template>
  <TotalTime>102862</TotalTime>
  <Words>547</Words>
  <Application>Microsoft Macintosh PowerPoint</Application>
  <PresentationFormat>Presentación en pantalla (4:3)</PresentationFormat>
  <Paragraphs>69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굴림</vt:lpstr>
      <vt:lpstr>Malgun Gothic</vt:lpstr>
      <vt:lpstr>Malgun Gothic</vt:lpstr>
      <vt:lpstr>Calibri</vt:lpstr>
      <vt:lpstr>Courier New</vt:lpstr>
      <vt:lpstr>HY견고딕</vt:lpstr>
      <vt:lpstr>Wingdings</vt:lpstr>
      <vt:lpstr>양식_공청회_발표자료-총괄-양식</vt:lpstr>
      <vt:lpstr>Presentación de PowerPoint</vt:lpstr>
      <vt:lpstr>Approach</vt:lpstr>
      <vt:lpstr>Install procedure</vt:lpstr>
      <vt:lpstr>Work on the virtual machine (no need for external ssh)</vt:lpstr>
      <vt:lpstr>Compile and debug</vt:lpstr>
      <vt:lpstr>Debug 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Puente Varona, Valentin</cp:lastModifiedBy>
  <cp:revision>4179</cp:revision>
  <cp:lastPrinted>2015-03-03T01:48:46Z</cp:lastPrinted>
  <dcterms:created xsi:type="dcterms:W3CDTF">2011-05-01T06:09:10Z</dcterms:created>
  <dcterms:modified xsi:type="dcterms:W3CDTF">2020-01-17T11:42:21Z</dcterms:modified>
</cp:coreProperties>
</file>