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1" r:id="rId17"/>
    <p:sldId id="269" r:id="rId18"/>
    <p:sldId id="270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877" autoAdjust="0"/>
  </p:normalViewPr>
  <p:slideViewPr>
    <p:cSldViewPr snapToGrid="0">
      <p:cViewPr varScale="1">
        <p:scale>
          <a:sx n="120" d="100"/>
          <a:sy n="120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2017. 9. 22.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s-es/commandline/wsl/install_guide" TargetMode="External"/><Relationship Id="rId3" Type="http://schemas.openxmlformats.org/officeDocument/2006/relationships/hyperlink" Target="https://stackoverflow.com/questions/39052271/compile-xv6-on-ma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ej.us/guide/bggd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Advanced Operating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dirty="0"/>
              <a:t> Lab </a:t>
            </a:r>
            <a:r>
              <a:rPr lang="en-US" dirty="0" smtClean="0"/>
              <a:t>Tools Intro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2017/18</a:t>
            </a:r>
          </a:p>
          <a:p>
            <a:pPr algn="ctr"/>
            <a:r>
              <a:rPr lang="en-US" dirty="0" err="1" smtClean="0"/>
              <a:t>www.ce.unican.es</a:t>
            </a:r>
            <a:endParaRPr lang="en-US" dirty="0" smtClean="0"/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work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original material (</a:t>
            </a:r>
            <a:r>
              <a:rPr lang="en-US" dirty="0" err="1" smtClean="0"/>
              <a:t>ostep.org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branch+up-stream</a:t>
            </a:r>
            <a:r>
              <a:rPr lang="en-US" dirty="0" smtClean="0"/>
              <a:t> 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repo </a:t>
            </a:r>
            <a:r>
              <a:rPr lang="es-ES_tradnl" dirty="0" err="1" smtClean="0"/>
              <a:t>contains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Lab 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r>
              <a:rPr lang="en-US" dirty="0" smtClean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changes from the common repo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integrate changes from mainline in my fork?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master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rebase master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process might fail if done in “non” reliable clock environment</a:t>
            </a:r>
          </a:p>
          <a:p>
            <a:pPr lvl="1"/>
            <a:r>
              <a:rPr lang="en-US" dirty="0" smtClean="0"/>
              <a:t>For example if we have clock-skew between system and files (</a:t>
            </a:r>
            <a:r>
              <a:rPr lang="en-US" dirty="0" err="1" smtClean="0"/>
              <a:t>v.gr</a:t>
            </a:r>
            <a:r>
              <a:rPr lang="en-US" dirty="0" smtClean="0"/>
              <a:t>. Virtual Box </a:t>
            </a:r>
            <a:r>
              <a:rPr lang="en-US" smtClean="0"/>
              <a:t>and host shared directory !!!)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Lab Guides</a:t>
              </a:r>
              <a:endParaRPr lang="en-US" sz="1100" dirty="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Personal Work</a:t>
              </a:r>
              <a:endParaRPr lang="en-US" sz="800" dirty="0"/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Lab Guides</a:t>
            </a:r>
            <a:endParaRPr lang="en-US" sz="1100" dirty="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Personal Work</a:t>
            </a:r>
            <a:endParaRPr lang="en-US" sz="800" dirty="0"/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(not required but advised to try at least)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additional branches for a particular work</a:t>
            </a:r>
          </a:p>
          <a:p>
            <a:endParaRPr lang="en-US" dirty="0" smtClean="0"/>
          </a:p>
          <a:p>
            <a:r>
              <a:rPr lang="en-US" dirty="0" smtClean="0"/>
              <a:t>Merge with DNI branch when done</a:t>
            </a:r>
          </a:p>
          <a:p>
            <a:pPr lvl="1"/>
            <a:r>
              <a:rPr lang="en-US" dirty="0" smtClean="0"/>
              <a:t>Only use the Web interface to merge</a:t>
            </a:r>
          </a:p>
          <a:p>
            <a:pPr lvl="1"/>
            <a:r>
              <a:rPr lang="en-US" dirty="0" smtClean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 smtClean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 smtClean="0"/>
              <a:t>Use issue board to track your progress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en-US" smtClean="0"/>
              <a:t>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needed </a:t>
            </a:r>
            <a:r>
              <a:rPr lang="en-US" dirty="0" err="1" smtClean="0"/>
              <a:t>git</a:t>
            </a:r>
            <a:r>
              <a:rPr lang="en-US" dirty="0" smtClean="0"/>
              <a:t> deep understanding)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interface 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repository (Demo)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Homework's</a:t>
            </a:r>
          </a:p>
          <a:p>
            <a:pPr lvl="1"/>
            <a:r>
              <a:rPr lang="en-US" dirty="0" smtClean="0"/>
              <a:t>Book material</a:t>
            </a:r>
          </a:p>
          <a:p>
            <a:pPr lvl="1"/>
            <a:endParaRPr lang="en-US" dirty="0"/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Develop here. Add a </a:t>
            </a:r>
            <a:r>
              <a:rPr lang="en-US" dirty="0" err="1" smtClean="0"/>
              <a:t>SOLUTION.md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at the end on the P{$$} dir.</a:t>
            </a:r>
          </a:p>
          <a:p>
            <a:endParaRPr lang="en-US" dirty="0"/>
          </a:p>
          <a:p>
            <a:r>
              <a:rPr lang="en-US" dirty="0" smtClean="0"/>
              <a:t>xv6 </a:t>
            </a:r>
          </a:p>
          <a:p>
            <a:pPr lvl="1"/>
            <a:r>
              <a:rPr lang="en-US" dirty="0" smtClean="0"/>
              <a:t>Source code if the hacking </a:t>
            </a:r>
            <a:br>
              <a:rPr lang="en-US" dirty="0" smtClean="0"/>
            </a:br>
            <a:r>
              <a:rPr lang="en-US" dirty="0" smtClean="0"/>
              <a:t>environment used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(</a:t>
            </a:r>
            <a:r>
              <a:rPr lang="es-ES_tradnl" dirty="0" err="1" smtClean="0"/>
              <a:t>Some</a:t>
            </a:r>
            <a:r>
              <a:rPr lang="es-ES_tradnl" dirty="0" smtClean="0"/>
              <a:t>) </a:t>
            </a:r>
            <a:r>
              <a:rPr lang="es-ES_tradnl" dirty="0" err="1"/>
              <a:t>c</a:t>
            </a:r>
            <a:r>
              <a:rPr lang="es-ES_tradnl" dirty="0" err="1" smtClean="0"/>
              <a:t>urrent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deployment</a:t>
            </a:r>
            <a:r>
              <a:rPr lang="es-ES_tradnl" dirty="0" smtClean="0"/>
              <a:t>/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crude virtual machines (VM)</a:t>
            </a:r>
          </a:p>
          <a:p>
            <a:pPr lvl="1"/>
            <a:r>
              <a:rPr lang="en-US" dirty="0" smtClean="0"/>
              <a:t>Used as a “simplification” tool for VM handling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myWorking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 smtClean="0"/>
              <a:t>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match)</a:t>
            </a:r>
          </a:p>
          <a:p>
            <a:pPr lvl="2"/>
            <a:r>
              <a:rPr lang="en-US" dirty="0" smtClean="0"/>
              <a:t>Beware clock-skew between VM and host (might affect make/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instances</a:t>
            </a:r>
          </a:p>
          <a:p>
            <a:pPr lvl="1"/>
            <a:r>
              <a:rPr lang="en-US" dirty="0" smtClean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global-status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To delete instances use 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 smtClean="0"/>
              <a:t>” (never delete a VM from </a:t>
            </a:r>
            <a:r>
              <a:rPr lang="en-US" dirty="0" err="1" smtClean="0"/>
              <a:t>virtualBox</a:t>
            </a:r>
            <a:r>
              <a:rPr lang="en-US" dirty="0" smtClean="0"/>
              <a:t> interface!)</a:t>
            </a:r>
          </a:p>
          <a:p>
            <a:pPr lvl="1"/>
            <a:endParaRPr lang="en-US" dirty="0"/>
          </a:p>
          <a:p>
            <a:r>
              <a:rPr lang="en-US" dirty="0" smtClean="0"/>
              <a:t>To handle boxes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 smtClean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update </a:t>
            </a:r>
            <a:r>
              <a:rPr lang="en-US" dirty="0" smtClean="0"/>
              <a:t>-- To download updated versions of the box (</a:t>
            </a:r>
            <a:r>
              <a:rPr lang="en-US" dirty="0" err="1" smtClean="0"/>
              <a:t>v.gr</a:t>
            </a:r>
            <a:r>
              <a:rPr lang="en-US" dirty="0" smtClean="0"/>
              <a:t>. if the box is upgraded on </a:t>
            </a:r>
            <a:r>
              <a:rPr lang="en-US" dirty="0" err="1" smtClean="0"/>
              <a:t>atlas.hashicorp.com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/AOSUC1617 </a:t>
            </a:r>
            <a:r>
              <a:rPr lang="en-US" dirty="0"/>
              <a:t>--box-version </a:t>
            </a:r>
            <a:r>
              <a:rPr lang="en-US" dirty="0" smtClean="0"/>
              <a:t>1.1 --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AOS Vagrant Box: </a:t>
            </a:r>
            <a:r>
              <a:rPr lang="en-US" dirty="0" err="1" smtClean="0"/>
              <a:t>vpuente</a:t>
            </a:r>
            <a:r>
              <a:rPr lang="en-US" smtClean="0"/>
              <a:t>/AOSUC1617 </a:t>
            </a: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4" y="879475"/>
            <a:ext cx="5703069" cy="5562600"/>
          </a:xfr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(labs, exams,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are Chef and Puppet (automated delivery and provisioning)</a:t>
            </a:r>
          </a:p>
          <a:p>
            <a:pPr lvl="1"/>
            <a:r>
              <a:rPr lang="en-US" dirty="0" smtClean="0"/>
              <a:t>Plays nice with Docker, CI systems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more?: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Virtualización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options?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possible to do the lab natively in:</a:t>
            </a:r>
          </a:p>
          <a:p>
            <a:pPr lvl="1"/>
            <a:r>
              <a:rPr lang="en-US" dirty="0" smtClean="0"/>
              <a:t>Linux (ugh)</a:t>
            </a:r>
          </a:p>
          <a:p>
            <a:pPr lvl="1"/>
            <a:r>
              <a:rPr lang="en-US" dirty="0" smtClean="0"/>
              <a:t>Windows 10 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linux</a:t>
            </a:r>
            <a:r>
              <a:rPr lang="en-US" dirty="0"/>
              <a:t> subsystem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msdn.microsoft.com/es-es/commandline/wsl/install_guide</a:t>
            </a:r>
            <a:endParaRPr lang="en-US" dirty="0" smtClean="0"/>
          </a:p>
          <a:p>
            <a:pPr lvl="1"/>
            <a:r>
              <a:rPr lang="en-US" dirty="0" err="1" smtClean="0"/>
              <a:t>osX</a:t>
            </a:r>
            <a:endParaRPr lang="en-US" dirty="0" smtClean="0"/>
          </a:p>
          <a:p>
            <a:pPr lvl="2"/>
            <a:r>
              <a:rPr lang="en-US" dirty="0" smtClean="0"/>
              <a:t>Using port or brew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stackoverflow.com/questions/39052271/compile-xv6-on-mac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My advice?</a:t>
            </a:r>
          </a:p>
          <a:p>
            <a:pPr lvl="1"/>
            <a:r>
              <a:rPr lang="en-US" dirty="0" smtClean="0"/>
              <a:t>Pick your choice</a:t>
            </a:r>
            <a:r>
              <a:rPr lang="mr-IN" dirty="0" smtClean="0"/>
              <a:t>…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editor</a:t>
            </a:r>
          </a:p>
          <a:p>
            <a:pPr lvl="1"/>
            <a:r>
              <a:rPr lang="en-US" dirty="0" smtClean="0"/>
              <a:t>Vim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Visual Source Code</a:t>
            </a:r>
          </a:p>
          <a:p>
            <a:pPr lvl="1"/>
            <a:r>
              <a:rPr lang="en-US" dirty="0" err="1" smtClean="0"/>
              <a:t>SublimeText</a:t>
            </a:r>
            <a:endParaRPr lang="en-US" dirty="0" smtClean="0"/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mr-IN" dirty="0" smtClean="0"/>
              <a:t>…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Debugger</a:t>
            </a:r>
            <a:endParaRPr lang="es-ES" dirty="0" smtClean="0"/>
          </a:p>
          <a:p>
            <a:pPr lvl="1"/>
            <a:r>
              <a:rPr lang="es-ES" dirty="0" err="1" smtClean="0"/>
              <a:t>Remote-debug</a:t>
            </a:r>
            <a:r>
              <a:rPr lang="es-ES" dirty="0" smtClean="0"/>
              <a:t> (to QEMU)</a:t>
            </a:r>
          </a:p>
          <a:p>
            <a:pPr lvl="1"/>
            <a:r>
              <a:rPr lang="es-ES" dirty="0" err="1" smtClean="0"/>
              <a:t>gdb</a:t>
            </a:r>
            <a:r>
              <a:rPr lang="es-ES" dirty="0" smtClean="0"/>
              <a:t> </a:t>
            </a:r>
            <a:r>
              <a:rPr lang="es-ES" dirty="0">
                <a:hlinkClick r:id="rId2"/>
              </a:rPr>
              <a:t>http://beej.us/guide/bggdb</a:t>
            </a:r>
            <a:r>
              <a:rPr lang="es-E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gdb</a:t>
            </a:r>
            <a:r>
              <a:rPr lang="en-US" dirty="0" smtClean="0"/>
              <a:t> frontends (</a:t>
            </a:r>
            <a:r>
              <a:rPr lang="en-US" dirty="0" err="1" smtClean="0"/>
              <a:t>ddd</a:t>
            </a:r>
            <a:r>
              <a:rPr lang="en-US" dirty="0" smtClean="0"/>
              <a:t>, VSC,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102813</TotalTime>
  <Words>944</Words>
  <Application>Microsoft Macintosh PowerPoint</Application>
  <PresentationFormat>Presentación en pantalla (4:3)</PresentationFormat>
  <Paragraphs>231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Calibri</vt:lpstr>
      <vt:lpstr>Courier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vpuente/AOSUC1617 (Demo)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4167</cp:revision>
  <cp:lastPrinted>2015-03-03T01:48:46Z</cp:lastPrinted>
  <dcterms:created xsi:type="dcterms:W3CDTF">2011-05-01T06:09:10Z</dcterms:created>
  <dcterms:modified xsi:type="dcterms:W3CDTF">2017-09-22T16:10:11Z</dcterms:modified>
</cp:coreProperties>
</file>