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63" r:id="rId4"/>
    <p:sldId id="264" r:id="rId5"/>
    <p:sldId id="266" r:id="rId6"/>
    <p:sldId id="267" r:id="rId7"/>
    <p:sldId id="265" r:id="rId8"/>
    <p:sldId id="259" r:id="rId9"/>
    <p:sldId id="260" r:id="rId10"/>
    <p:sldId id="261" r:id="rId11"/>
    <p:sldId id="262" r:id="rId12"/>
    <p:sldId id="268" r:id="rId13"/>
    <p:sldId id="271" r:id="rId14"/>
    <p:sldId id="269" r:id="rId15"/>
    <p:sldId id="270" r:id="rId16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3333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7" autoAdjust="0"/>
    <p:restoredTop sz="91862" autoAdjust="0"/>
  </p:normalViewPr>
  <p:slideViewPr>
    <p:cSldViewPr snapToGrid="0">
      <p:cViewPr varScale="1">
        <p:scale>
          <a:sx n="174" d="100"/>
          <a:sy n="174" d="100"/>
        </p:scale>
        <p:origin x="215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 snapToGrid="0">
      <p:cViewPr varScale="1">
        <p:scale>
          <a:sx n="91" d="100"/>
          <a:sy n="91" d="100"/>
        </p:scale>
        <p:origin x="4472" y="20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AAA8B-8A33-714F-B3A4-08A75FDC36E6}" type="datetimeFigureOut">
              <a:rPr lang="en-US" smtClean="0"/>
              <a:pPr/>
              <a:t>9/20/16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43DBC-F9BC-3749-A699-79D58F96D20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8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pPr/>
              <a:t>2016. 9. 20.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en-US" altLang="ko-KR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308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647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Follow https://www.vagrantup.com/docs/virtualbox/boxes.html to update </a:t>
            </a:r>
            <a:r>
              <a:rPr lang="en-US" dirty="0" err="1" smtClean="0"/>
              <a:t>VirtualBox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utils</a:t>
            </a:r>
            <a:r>
              <a:rPr lang="en-US" baseline="0" dirty="0" smtClean="0"/>
              <a:t> if there is there is version </a:t>
            </a:r>
            <a:r>
              <a:rPr lang="en-US" baseline="0" dirty="0" err="1" smtClean="0"/>
              <a:t>missmatch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98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50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135731"/>
            <a:ext cx="8640960" cy="461665"/>
          </a:xfrm>
        </p:spPr>
        <p:txBody>
          <a:bodyPr anchor="ctr">
            <a:normAutofit/>
          </a:bodyPr>
          <a:lstStyle>
            <a:lvl1pPr marL="0" indent="0" algn="ctr" rtl="0" fontAlgn="base" latinLnBrk="0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 charset="-127"/>
                <a:ea typeface="Malgun Gothic" charset="-127"/>
                <a:cs typeface="Malgun Gothic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altLang="ko-KR" dirty="0" smtClean="0"/>
              <a:t>Haga clic para modificar el estilo de subtítulo del patrón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2159112"/>
            <a:ext cx="7772400" cy="769441"/>
          </a:xfrm>
          <a:effectLst>
            <a:outerShdw dist="17780" dir="2700000" algn="ctr" rotWithShape="0">
              <a:srgbClr val="000000"/>
            </a:outerShdw>
          </a:effectLst>
        </p:spPr>
        <p:txBody>
          <a:bodyPr>
            <a:normAutofit/>
          </a:bodyPr>
          <a:lstStyle>
            <a:lvl1pPr algn="ctr" rtl="0" fontAlgn="base" latinLnBrk="0" hangingPunct="0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lang="es-ES_tradnl" altLang="ko-KR" dirty="0" smtClean="0"/>
              <a:t>Clic para editar título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10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166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80532"/>
            <a:ext cx="91440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latinLnBrk="0" hangingPunct="0">
              <a:defRPr sz="2400">
                <a:solidFill>
                  <a:schemeClr val="bg1"/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lang="es-ES_tradnl" altLang="ko-KR" dirty="0" smtClean="0"/>
              <a:t>Clic para editar título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69"/>
            <a:ext cx="8786812" cy="5562007"/>
          </a:xfrm>
        </p:spPr>
        <p:txBody>
          <a:bodyPr>
            <a:normAutofit/>
          </a:bodyPr>
          <a:lstStyle>
            <a:lvl1pPr latinLnBrk="0" hangingPunct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 latinLnBrk="0" hangingPunct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 latinLnBrk="0" hangingPunct="0"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 latinLnBrk="0" hangingPunct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 latinLnBrk="0" hangingPunct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s-ES_tradnl" altLang="ko-KR" dirty="0" smtClean="0"/>
              <a:t>Haga clic para modificar el estilo de texto del patrón</a:t>
            </a:r>
          </a:p>
          <a:p>
            <a:pPr lvl="1"/>
            <a:r>
              <a:rPr lang="es-ES_tradnl" altLang="ko-KR" dirty="0" smtClean="0"/>
              <a:t>Segundo nivel</a:t>
            </a:r>
          </a:p>
          <a:p>
            <a:pPr lvl="2"/>
            <a:r>
              <a:rPr lang="es-ES_tradnl" altLang="ko-KR" dirty="0" smtClean="0"/>
              <a:t>Tercer nivel</a:t>
            </a:r>
          </a:p>
          <a:p>
            <a:pPr lvl="3"/>
            <a:r>
              <a:rPr lang="es-ES_tradnl" altLang="ko-KR" dirty="0" smtClean="0"/>
              <a:t>Cuarto nivel</a:t>
            </a:r>
          </a:p>
          <a:p>
            <a:pPr lvl="4"/>
            <a:r>
              <a:rPr lang="es-ES_tradnl" altLang="ko-KR" dirty="0" smtClean="0"/>
              <a:t>Quinto nivel</a:t>
            </a:r>
            <a:endParaRPr lang="ko-KR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623246"/>
            <a:ext cx="1285875" cy="220663"/>
          </a:xfrm>
        </p:spPr>
        <p:txBody>
          <a:bodyPr/>
          <a:lstStyle>
            <a:lvl1pPr>
              <a:defRPr sz="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623246"/>
            <a:ext cx="1071562" cy="220663"/>
          </a:xfrm>
        </p:spPr>
        <p:txBody>
          <a:bodyPr/>
          <a:lstStyle>
            <a:lvl1pPr>
              <a:defRPr sz="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‹Nr.›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623246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93843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3329682"/>
            <a:ext cx="8072494" cy="1077218"/>
          </a:xfrm>
        </p:spPr>
        <p:txBody>
          <a:bodyPr anchor="b"/>
          <a:lstStyle>
            <a:lvl1pPr marL="0" indent="0" algn="r" latinLnBrk="0" hangingPunct="0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altLang="ko-KR" dirty="0" smtClean="0"/>
              <a:t>Haga clic para modificar el estilo de texto del patrón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559550"/>
            <a:ext cx="1285875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s-ES" altLang="ko-KR" smtClean="0">
                <a:solidFill>
                  <a:srgbClr val="1F497D">
                    <a:lumMod val="50000"/>
                  </a:srgbClr>
                </a:solidFill>
              </a:rPr>
              <a:t>AOS@UC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‹Nr.›</a:t>
            </a:fld>
            <a:r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prstClr val="black"/>
                </a:solidFill>
              </a:rPr>
              <a:t>Valentin Puente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cxnSp>
        <p:nvCxnSpPr>
          <p:cNvPr id="8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1692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 smtClean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51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313" y="6562725"/>
            <a:ext cx="1285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s-ES" altLang="ko-KR" smtClean="0">
                <a:solidFill>
                  <a:srgbClr val="1F497D">
                    <a:lumMod val="50000"/>
                  </a:srgbClr>
                </a:solidFill>
              </a:rPr>
              <a:t>AOS@UC</a:t>
            </a:r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 smtClean="0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prstClr val="black"/>
                </a:solidFill>
              </a:rPr>
              <a:t>Valentin Puente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 smtClean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 smtClean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1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p:transition>
    <p:zoom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latinLnBrk="0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Malgun Gothic" charset="-127"/>
          <a:ea typeface="Malgun Gothic" charset="-127"/>
          <a:cs typeface="Malgun Gothic" charset="-127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0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0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0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0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0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vpuente@gmail.com" TargetMode="External"/><Relationship Id="rId4" Type="http://schemas.openxmlformats.org/officeDocument/2006/relationships/hyperlink" Target="https://username@gitlab.com/AOSUC/Lab.gi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lab.com/AOSUC/Lab.gi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lab.com/AOSUC/Lab.gi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67544" y="1772816"/>
            <a:ext cx="8064896" cy="1542033"/>
          </a:xfrm>
        </p:spPr>
        <p:txBody>
          <a:bodyPr anchor="ctr"/>
          <a:lstStyle/>
          <a:p>
            <a:r>
              <a:rPr lang="en-US" dirty="0" smtClean="0"/>
              <a:t>Advanced Operating </a:t>
            </a:r>
            <a:r>
              <a:rPr lang="en-US" dirty="0"/>
              <a:t>Systems</a:t>
            </a:r>
            <a:br>
              <a:rPr lang="en-US" dirty="0"/>
            </a:br>
            <a:r>
              <a:rPr lang="en-US" dirty="0"/>
              <a:t> Lab </a:t>
            </a:r>
            <a:r>
              <a:rPr lang="en-US" dirty="0" smtClean="0"/>
              <a:t>Tools Intro</a:t>
            </a:r>
            <a:endParaRPr lang="en-US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err="1" smtClean="0"/>
              <a:t>Lab</a:t>
            </a:r>
            <a:r>
              <a:rPr lang="es-ES_tradnl" dirty="0" smtClean="0"/>
              <a:t> </a:t>
            </a:r>
            <a:r>
              <a:rPr lang="es-ES_tradnl" dirty="0" err="1" smtClean="0"/>
              <a:t>intro</a:t>
            </a:r>
            <a:endParaRPr lang="en-US" dirty="0"/>
          </a:p>
        </p:txBody>
      </p:sp>
      <p:sp>
        <p:nvSpPr>
          <p:cNvPr id="2" name="CuadroTexto 1"/>
          <p:cNvSpPr txBox="1"/>
          <p:nvPr/>
        </p:nvSpPr>
        <p:spPr>
          <a:xfrm>
            <a:off x="3487667" y="5057522"/>
            <a:ext cx="2319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2016/17</a:t>
            </a:r>
          </a:p>
          <a:p>
            <a:pPr algn="ctr"/>
            <a:r>
              <a:rPr lang="en-US" dirty="0" err="1" smtClean="0"/>
              <a:t>vpuente@unican.es</a:t>
            </a:r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88800" y="5784002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8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of Guides (Pull)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Merging updates in material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Allow the professor to track your work</a:t>
            </a:r>
          </a:p>
          <a:p>
            <a:r>
              <a:rPr lang="en-US" dirty="0" smtClean="0"/>
              <a:t>Allow to automatize C&amp;P detection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10</a:t>
            </a:fld>
            <a:r>
              <a:rPr lang="en-US" altLang="ko-KR" smtClean="0"/>
              <a:t> </a:t>
            </a:r>
            <a:endParaRPr lang="en-US" altLang="ko-KR"/>
          </a:p>
        </p:txBody>
      </p:sp>
      <p:grpSp>
        <p:nvGrpSpPr>
          <p:cNvPr id="33" name="32 Grupo"/>
          <p:cNvGrpSpPr/>
          <p:nvPr/>
        </p:nvGrpSpPr>
        <p:grpSpPr>
          <a:xfrm>
            <a:off x="971671" y="1484465"/>
            <a:ext cx="5889641" cy="3169806"/>
            <a:chOff x="827584" y="2177192"/>
            <a:chExt cx="5889641" cy="3169806"/>
          </a:xfrm>
        </p:grpSpPr>
        <p:sp>
          <p:nvSpPr>
            <p:cNvPr id="32" name="Freeform 59"/>
            <p:cNvSpPr>
              <a:spLocks/>
            </p:cNvSpPr>
            <p:nvPr/>
          </p:nvSpPr>
          <p:spPr bwMode="auto">
            <a:xfrm>
              <a:off x="5342117" y="3363097"/>
              <a:ext cx="682625" cy="392113"/>
            </a:xfrm>
            <a:custGeom>
              <a:avLst/>
              <a:gdLst/>
              <a:ahLst/>
              <a:cxnLst>
                <a:cxn ang="0">
                  <a:pos x="0" y="739"/>
                </a:cxn>
                <a:cxn ang="0">
                  <a:pos x="2" y="700"/>
                </a:cxn>
                <a:cxn ang="0">
                  <a:pos x="9" y="626"/>
                </a:cxn>
                <a:cxn ang="0">
                  <a:pos x="23" y="554"/>
                </a:cxn>
                <a:cxn ang="0">
                  <a:pos x="45" y="484"/>
                </a:cxn>
                <a:cxn ang="0">
                  <a:pos x="74" y="417"/>
                </a:cxn>
                <a:cxn ang="0">
                  <a:pos x="107" y="355"/>
                </a:cxn>
                <a:cxn ang="0">
                  <a:pos x="147" y="296"/>
                </a:cxn>
                <a:cxn ang="0">
                  <a:pos x="192" y="242"/>
                </a:cxn>
                <a:cxn ang="0">
                  <a:pos x="242" y="191"/>
                </a:cxn>
                <a:cxn ang="0">
                  <a:pos x="297" y="147"/>
                </a:cxn>
                <a:cxn ang="0">
                  <a:pos x="356" y="106"/>
                </a:cxn>
                <a:cxn ang="0">
                  <a:pos x="419" y="72"/>
                </a:cxn>
                <a:cxn ang="0">
                  <a:pos x="486" y="44"/>
                </a:cxn>
                <a:cxn ang="0">
                  <a:pos x="555" y="23"/>
                </a:cxn>
                <a:cxn ang="0">
                  <a:pos x="627" y="8"/>
                </a:cxn>
                <a:cxn ang="0">
                  <a:pos x="700" y="0"/>
                </a:cxn>
                <a:cxn ang="0">
                  <a:pos x="739" y="0"/>
                </a:cxn>
                <a:cxn ang="0">
                  <a:pos x="1292" y="0"/>
                </a:cxn>
              </a:cxnLst>
              <a:rect l="0" t="0" r="r" b="b"/>
              <a:pathLst>
                <a:path w="1292" h="739">
                  <a:moveTo>
                    <a:pt x="0" y="739"/>
                  </a:moveTo>
                  <a:lnTo>
                    <a:pt x="2" y="700"/>
                  </a:lnTo>
                  <a:lnTo>
                    <a:pt x="9" y="626"/>
                  </a:lnTo>
                  <a:lnTo>
                    <a:pt x="23" y="554"/>
                  </a:lnTo>
                  <a:lnTo>
                    <a:pt x="45" y="484"/>
                  </a:lnTo>
                  <a:lnTo>
                    <a:pt x="74" y="417"/>
                  </a:lnTo>
                  <a:lnTo>
                    <a:pt x="107" y="355"/>
                  </a:lnTo>
                  <a:lnTo>
                    <a:pt x="147" y="296"/>
                  </a:lnTo>
                  <a:lnTo>
                    <a:pt x="192" y="242"/>
                  </a:lnTo>
                  <a:lnTo>
                    <a:pt x="242" y="191"/>
                  </a:lnTo>
                  <a:lnTo>
                    <a:pt x="297" y="147"/>
                  </a:lnTo>
                  <a:lnTo>
                    <a:pt x="356" y="106"/>
                  </a:lnTo>
                  <a:lnTo>
                    <a:pt x="419" y="72"/>
                  </a:lnTo>
                  <a:lnTo>
                    <a:pt x="486" y="44"/>
                  </a:lnTo>
                  <a:lnTo>
                    <a:pt x="555" y="23"/>
                  </a:lnTo>
                  <a:lnTo>
                    <a:pt x="627" y="8"/>
                  </a:lnTo>
                  <a:lnTo>
                    <a:pt x="700" y="0"/>
                  </a:lnTo>
                  <a:lnTo>
                    <a:pt x="739" y="0"/>
                  </a:lnTo>
                  <a:lnTo>
                    <a:pt x="1292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8"/>
            <p:cNvSpPr>
              <a:spLocks/>
            </p:cNvSpPr>
            <p:nvPr/>
          </p:nvSpPr>
          <p:spPr bwMode="auto">
            <a:xfrm>
              <a:off x="2825929" y="3744126"/>
              <a:ext cx="2516188" cy="388938"/>
            </a:xfrm>
            <a:custGeom>
              <a:avLst/>
              <a:gdLst/>
              <a:ahLst/>
              <a:cxnLst>
                <a:cxn ang="0">
                  <a:pos x="4754" y="0"/>
                </a:cxn>
                <a:cxn ang="0">
                  <a:pos x="4754" y="37"/>
                </a:cxn>
                <a:cxn ang="0">
                  <a:pos x="4747" y="110"/>
                </a:cxn>
                <a:cxn ang="0">
                  <a:pos x="4731" y="182"/>
                </a:cxn>
                <a:cxn ang="0">
                  <a:pos x="4710" y="253"/>
                </a:cxn>
                <a:cxn ang="0">
                  <a:pos x="4682" y="319"/>
                </a:cxn>
                <a:cxn ang="0">
                  <a:pos x="4648" y="381"/>
                </a:cxn>
                <a:cxn ang="0">
                  <a:pos x="4607" y="440"/>
                </a:cxn>
                <a:cxn ang="0">
                  <a:pos x="4563" y="495"/>
                </a:cxn>
                <a:cxn ang="0">
                  <a:pos x="4512" y="545"/>
                </a:cxn>
                <a:cxn ang="0">
                  <a:pos x="4458" y="590"/>
                </a:cxn>
                <a:cxn ang="0">
                  <a:pos x="4398" y="630"/>
                </a:cxn>
                <a:cxn ang="0">
                  <a:pos x="4337" y="665"/>
                </a:cxn>
                <a:cxn ang="0">
                  <a:pos x="4270" y="692"/>
                </a:cxn>
                <a:cxn ang="0">
                  <a:pos x="4201" y="714"/>
                </a:cxn>
                <a:cxn ang="0">
                  <a:pos x="4129" y="728"/>
                </a:cxn>
                <a:cxn ang="0">
                  <a:pos x="4054" y="737"/>
                </a:cxn>
                <a:cxn ang="0">
                  <a:pos x="4017" y="737"/>
                </a:cxn>
                <a:cxn ang="0">
                  <a:pos x="0" y="737"/>
                </a:cxn>
              </a:cxnLst>
              <a:rect l="0" t="0" r="r" b="b"/>
              <a:pathLst>
                <a:path w="4754" h="737">
                  <a:moveTo>
                    <a:pt x="4754" y="0"/>
                  </a:moveTo>
                  <a:lnTo>
                    <a:pt x="4754" y="37"/>
                  </a:lnTo>
                  <a:lnTo>
                    <a:pt x="4747" y="110"/>
                  </a:lnTo>
                  <a:lnTo>
                    <a:pt x="4731" y="182"/>
                  </a:lnTo>
                  <a:lnTo>
                    <a:pt x="4710" y="253"/>
                  </a:lnTo>
                  <a:lnTo>
                    <a:pt x="4682" y="319"/>
                  </a:lnTo>
                  <a:lnTo>
                    <a:pt x="4648" y="381"/>
                  </a:lnTo>
                  <a:lnTo>
                    <a:pt x="4607" y="440"/>
                  </a:lnTo>
                  <a:lnTo>
                    <a:pt x="4563" y="495"/>
                  </a:lnTo>
                  <a:lnTo>
                    <a:pt x="4512" y="545"/>
                  </a:lnTo>
                  <a:lnTo>
                    <a:pt x="4458" y="590"/>
                  </a:lnTo>
                  <a:lnTo>
                    <a:pt x="4398" y="630"/>
                  </a:lnTo>
                  <a:lnTo>
                    <a:pt x="4337" y="665"/>
                  </a:lnTo>
                  <a:lnTo>
                    <a:pt x="4270" y="692"/>
                  </a:lnTo>
                  <a:lnTo>
                    <a:pt x="4201" y="714"/>
                  </a:lnTo>
                  <a:lnTo>
                    <a:pt x="4129" y="728"/>
                  </a:lnTo>
                  <a:lnTo>
                    <a:pt x="4054" y="737"/>
                  </a:lnTo>
                  <a:lnTo>
                    <a:pt x="4017" y="737"/>
                  </a:lnTo>
                  <a:lnTo>
                    <a:pt x="0" y="737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608610" y="4130303"/>
              <a:ext cx="2586038" cy="158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411760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7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8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8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7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7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8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8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7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00848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0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5"/>
                </a:cxn>
                <a:cxn ang="0">
                  <a:pos x="377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7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0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0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5"/>
                  </a:lnTo>
                  <a:lnTo>
                    <a:pt x="377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7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0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794598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1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8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7" y="740"/>
                </a:cxn>
                <a:cxn ang="0">
                  <a:pos x="198" y="711"/>
                </a:cxn>
                <a:cxn ang="0">
                  <a:pos x="139" y="671"/>
                </a:cxn>
                <a:cxn ang="0">
                  <a:pos x="87" y="619"/>
                </a:cxn>
                <a:cxn ang="0">
                  <a:pos x="46" y="559"/>
                </a:cxn>
                <a:cxn ang="0">
                  <a:pos x="18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8" y="266"/>
                </a:cxn>
                <a:cxn ang="0">
                  <a:pos x="46" y="197"/>
                </a:cxn>
                <a:cxn ang="0">
                  <a:pos x="87" y="138"/>
                </a:cxn>
                <a:cxn ang="0">
                  <a:pos x="139" y="86"/>
                </a:cxn>
                <a:cxn ang="0">
                  <a:pos x="198" y="46"/>
                </a:cxn>
                <a:cxn ang="0">
                  <a:pos x="267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8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1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1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8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7" y="740"/>
                  </a:lnTo>
                  <a:lnTo>
                    <a:pt x="198" y="711"/>
                  </a:lnTo>
                  <a:lnTo>
                    <a:pt x="139" y="671"/>
                  </a:lnTo>
                  <a:lnTo>
                    <a:pt x="87" y="619"/>
                  </a:lnTo>
                  <a:lnTo>
                    <a:pt x="46" y="559"/>
                  </a:lnTo>
                  <a:lnTo>
                    <a:pt x="18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8" y="266"/>
                  </a:lnTo>
                  <a:lnTo>
                    <a:pt x="46" y="197"/>
                  </a:lnTo>
                  <a:lnTo>
                    <a:pt x="87" y="138"/>
                  </a:lnTo>
                  <a:lnTo>
                    <a:pt x="139" y="86"/>
                  </a:lnTo>
                  <a:lnTo>
                    <a:pt x="198" y="46"/>
                  </a:lnTo>
                  <a:lnTo>
                    <a:pt x="267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8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1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4962426" y="4453702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 rot="10800000">
              <a:off x="4860033" y="4437112"/>
              <a:ext cx="206375" cy="103188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195" y="195"/>
                </a:cxn>
                <a:cxn ang="0">
                  <a:pos x="0" y="0"/>
                </a:cxn>
              </a:cxnLst>
              <a:rect l="0" t="0" r="r" b="b"/>
              <a:pathLst>
                <a:path w="391" h="195">
                  <a:moveTo>
                    <a:pt x="391" y="0"/>
                  </a:moveTo>
                  <a:lnTo>
                    <a:pt x="195" y="195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283968" y="4869160"/>
              <a:ext cx="1365250" cy="477838"/>
            </a:xfrm>
            <a:prstGeom prst="rect">
              <a:avLst/>
            </a:prstGeom>
            <a:solidFill>
              <a:srgbClr val="B5E1F8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 smtClean="0"/>
                <a:t>Lab Guides</a:t>
              </a:r>
              <a:endParaRPr lang="en-US" dirty="0"/>
            </a:p>
          </p:txBody>
        </p:sp>
        <p:sp>
          <p:nvSpPr>
            <p:cNvPr id="19" name="Line 57"/>
            <p:cNvSpPr>
              <a:spLocks noChangeShapeType="1"/>
            </p:cNvSpPr>
            <p:nvPr/>
          </p:nvSpPr>
          <p:spPr bwMode="auto">
            <a:xfrm>
              <a:off x="4626472" y="3349242"/>
              <a:ext cx="1281106" cy="14642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8"/>
            <p:cNvSpPr>
              <a:spLocks/>
            </p:cNvSpPr>
            <p:nvPr/>
          </p:nvSpPr>
          <p:spPr bwMode="auto">
            <a:xfrm>
              <a:off x="1027609" y="3741355"/>
              <a:ext cx="2516188" cy="388938"/>
            </a:xfrm>
            <a:custGeom>
              <a:avLst/>
              <a:gdLst/>
              <a:ahLst/>
              <a:cxnLst>
                <a:cxn ang="0">
                  <a:pos x="4754" y="0"/>
                </a:cxn>
                <a:cxn ang="0">
                  <a:pos x="4754" y="37"/>
                </a:cxn>
                <a:cxn ang="0">
                  <a:pos x="4747" y="110"/>
                </a:cxn>
                <a:cxn ang="0">
                  <a:pos x="4731" y="182"/>
                </a:cxn>
                <a:cxn ang="0">
                  <a:pos x="4710" y="253"/>
                </a:cxn>
                <a:cxn ang="0">
                  <a:pos x="4682" y="319"/>
                </a:cxn>
                <a:cxn ang="0">
                  <a:pos x="4648" y="381"/>
                </a:cxn>
                <a:cxn ang="0">
                  <a:pos x="4607" y="440"/>
                </a:cxn>
                <a:cxn ang="0">
                  <a:pos x="4563" y="495"/>
                </a:cxn>
                <a:cxn ang="0">
                  <a:pos x="4512" y="545"/>
                </a:cxn>
                <a:cxn ang="0">
                  <a:pos x="4458" y="590"/>
                </a:cxn>
                <a:cxn ang="0">
                  <a:pos x="4398" y="630"/>
                </a:cxn>
                <a:cxn ang="0">
                  <a:pos x="4337" y="665"/>
                </a:cxn>
                <a:cxn ang="0">
                  <a:pos x="4270" y="692"/>
                </a:cxn>
                <a:cxn ang="0">
                  <a:pos x="4201" y="714"/>
                </a:cxn>
                <a:cxn ang="0">
                  <a:pos x="4129" y="728"/>
                </a:cxn>
                <a:cxn ang="0">
                  <a:pos x="4054" y="737"/>
                </a:cxn>
                <a:cxn ang="0">
                  <a:pos x="4017" y="737"/>
                </a:cxn>
                <a:cxn ang="0">
                  <a:pos x="0" y="737"/>
                </a:cxn>
              </a:cxnLst>
              <a:rect l="0" t="0" r="r" b="b"/>
              <a:pathLst>
                <a:path w="4754" h="737">
                  <a:moveTo>
                    <a:pt x="4754" y="0"/>
                  </a:moveTo>
                  <a:lnTo>
                    <a:pt x="4754" y="37"/>
                  </a:lnTo>
                  <a:lnTo>
                    <a:pt x="4747" y="110"/>
                  </a:lnTo>
                  <a:lnTo>
                    <a:pt x="4731" y="182"/>
                  </a:lnTo>
                  <a:lnTo>
                    <a:pt x="4710" y="253"/>
                  </a:lnTo>
                  <a:lnTo>
                    <a:pt x="4682" y="319"/>
                  </a:lnTo>
                  <a:lnTo>
                    <a:pt x="4648" y="381"/>
                  </a:lnTo>
                  <a:lnTo>
                    <a:pt x="4607" y="440"/>
                  </a:lnTo>
                  <a:lnTo>
                    <a:pt x="4563" y="495"/>
                  </a:lnTo>
                  <a:lnTo>
                    <a:pt x="4512" y="545"/>
                  </a:lnTo>
                  <a:lnTo>
                    <a:pt x="4458" y="590"/>
                  </a:lnTo>
                  <a:lnTo>
                    <a:pt x="4398" y="630"/>
                  </a:lnTo>
                  <a:lnTo>
                    <a:pt x="4337" y="665"/>
                  </a:lnTo>
                  <a:lnTo>
                    <a:pt x="4270" y="692"/>
                  </a:lnTo>
                  <a:lnTo>
                    <a:pt x="4201" y="714"/>
                  </a:lnTo>
                  <a:lnTo>
                    <a:pt x="4129" y="728"/>
                  </a:lnTo>
                  <a:lnTo>
                    <a:pt x="4054" y="737"/>
                  </a:lnTo>
                  <a:lnTo>
                    <a:pt x="4017" y="737"/>
                  </a:lnTo>
                  <a:lnTo>
                    <a:pt x="0" y="737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9"/>
            <p:cNvSpPr>
              <a:spLocks/>
            </p:cNvSpPr>
            <p:nvPr/>
          </p:nvSpPr>
          <p:spPr bwMode="auto">
            <a:xfrm>
              <a:off x="3543797" y="3349242"/>
              <a:ext cx="682625" cy="392113"/>
            </a:xfrm>
            <a:custGeom>
              <a:avLst/>
              <a:gdLst/>
              <a:ahLst/>
              <a:cxnLst>
                <a:cxn ang="0">
                  <a:pos x="0" y="739"/>
                </a:cxn>
                <a:cxn ang="0">
                  <a:pos x="2" y="700"/>
                </a:cxn>
                <a:cxn ang="0">
                  <a:pos x="9" y="626"/>
                </a:cxn>
                <a:cxn ang="0">
                  <a:pos x="23" y="554"/>
                </a:cxn>
                <a:cxn ang="0">
                  <a:pos x="45" y="484"/>
                </a:cxn>
                <a:cxn ang="0">
                  <a:pos x="74" y="417"/>
                </a:cxn>
                <a:cxn ang="0">
                  <a:pos x="107" y="355"/>
                </a:cxn>
                <a:cxn ang="0">
                  <a:pos x="147" y="296"/>
                </a:cxn>
                <a:cxn ang="0">
                  <a:pos x="192" y="242"/>
                </a:cxn>
                <a:cxn ang="0">
                  <a:pos x="242" y="191"/>
                </a:cxn>
                <a:cxn ang="0">
                  <a:pos x="297" y="147"/>
                </a:cxn>
                <a:cxn ang="0">
                  <a:pos x="356" y="106"/>
                </a:cxn>
                <a:cxn ang="0">
                  <a:pos x="419" y="72"/>
                </a:cxn>
                <a:cxn ang="0">
                  <a:pos x="486" y="44"/>
                </a:cxn>
                <a:cxn ang="0">
                  <a:pos x="555" y="23"/>
                </a:cxn>
                <a:cxn ang="0">
                  <a:pos x="627" y="8"/>
                </a:cxn>
                <a:cxn ang="0">
                  <a:pos x="700" y="0"/>
                </a:cxn>
                <a:cxn ang="0">
                  <a:pos x="739" y="0"/>
                </a:cxn>
                <a:cxn ang="0">
                  <a:pos x="1292" y="0"/>
                </a:cxn>
              </a:cxnLst>
              <a:rect l="0" t="0" r="r" b="b"/>
              <a:pathLst>
                <a:path w="1292" h="739">
                  <a:moveTo>
                    <a:pt x="0" y="739"/>
                  </a:moveTo>
                  <a:lnTo>
                    <a:pt x="2" y="700"/>
                  </a:lnTo>
                  <a:lnTo>
                    <a:pt x="9" y="626"/>
                  </a:lnTo>
                  <a:lnTo>
                    <a:pt x="23" y="554"/>
                  </a:lnTo>
                  <a:lnTo>
                    <a:pt x="45" y="484"/>
                  </a:lnTo>
                  <a:lnTo>
                    <a:pt x="74" y="417"/>
                  </a:lnTo>
                  <a:lnTo>
                    <a:pt x="107" y="355"/>
                  </a:lnTo>
                  <a:lnTo>
                    <a:pt x="147" y="296"/>
                  </a:lnTo>
                  <a:lnTo>
                    <a:pt x="192" y="242"/>
                  </a:lnTo>
                  <a:lnTo>
                    <a:pt x="242" y="191"/>
                  </a:lnTo>
                  <a:lnTo>
                    <a:pt x="297" y="147"/>
                  </a:lnTo>
                  <a:lnTo>
                    <a:pt x="356" y="106"/>
                  </a:lnTo>
                  <a:lnTo>
                    <a:pt x="419" y="72"/>
                  </a:lnTo>
                  <a:lnTo>
                    <a:pt x="486" y="44"/>
                  </a:lnTo>
                  <a:lnTo>
                    <a:pt x="555" y="23"/>
                  </a:lnTo>
                  <a:lnTo>
                    <a:pt x="627" y="8"/>
                  </a:lnTo>
                  <a:lnTo>
                    <a:pt x="700" y="0"/>
                  </a:lnTo>
                  <a:lnTo>
                    <a:pt x="739" y="0"/>
                  </a:lnTo>
                  <a:lnTo>
                    <a:pt x="1292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0"/>
            <p:cNvSpPr>
              <a:spLocks/>
            </p:cNvSpPr>
            <p:nvPr/>
          </p:nvSpPr>
          <p:spPr bwMode="auto">
            <a:xfrm>
              <a:off x="2413497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9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8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1" y="416"/>
                </a:cxn>
                <a:cxn ang="0">
                  <a:pos x="0" y="377"/>
                </a:cxn>
                <a:cxn ang="0">
                  <a:pos x="1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9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9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8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1" y="416"/>
                  </a:lnTo>
                  <a:lnTo>
                    <a:pt x="0" y="377"/>
                  </a:lnTo>
                  <a:lnTo>
                    <a:pt x="1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9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1"/>
            <p:cNvSpPr>
              <a:spLocks/>
            </p:cNvSpPr>
            <p:nvPr/>
          </p:nvSpPr>
          <p:spPr bwMode="auto">
            <a:xfrm>
              <a:off x="1621334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9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9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2" y="416"/>
                </a:cxn>
                <a:cxn ang="0">
                  <a:pos x="0" y="377"/>
                </a:cxn>
                <a:cxn ang="0">
                  <a:pos x="2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9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9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9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9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2" y="416"/>
                  </a:lnTo>
                  <a:lnTo>
                    <a:pt x="0" y="377"/>
                  </a:lnTo>
                  <a:lnTo>
                    <a:pt x="2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9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9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2"/>
            <p:cNvSpPr>
              <a:spLocks/>
            </p:cNvSpPr>
            <p:nvPr/>
          </p:nvSpPr>
          <p:spPr bwMode="auto">
            <a:xfrm>
              <a:off x="827584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7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8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0" y="416"/>
                </a:cxn>
                <a:cxn ang="0">
                  <a:pos x="0" y="377"/>
                </a:cxn>
                <a:cxn ang="0">
                  <a:pos x="0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7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7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8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0" y="416"/>
                  </a:lnTo>
                  <a:lnTo>
                    <a:pt x="0" y="377"/>
                  </a:lnTo>
                  <a:lnTo>
                    <a:pt x="0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7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3"/>
            <p:cNvSpPr>
              <a:spLocks/>
            </p:cNvSpPr>
            <p:nvPr/>
          </p:nvSpPr>
          <p:spPr bwMode="auto">
            <a:xfrm>
              <a:off x="4226422" y="3149217"/>
              <a:ext cx="400050" cy="401638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6" y="417"/>
                </a:cxn>
                <a:cxn ang="0">
                  <a:pos x="740" y="490"/>
                </a:cxn>
                <a:cxn ang="0">
                  <a:pos x="711" y="558"/>
                </a:cxn>
                <a:cxn ang="0">
                  <a:pos x="671" y="618"/>
                </a:cxn>
                <a:cxn ang="0">
                  <a:pos x="619" y="670"/>
                </a:cxn>
                <a:cxn ang="0">
                  <a:pos x="558" y="710"/>
                </a:cxn>
                <a:cxn ang="0">
                  <a:pos x="491" y="739"/>
                </a:cxn>
                <a:cxn ang="0">
                  <a:pos x="417" y="755"/>
                </a:cxn>
                <a:cxn ang="0">
                  <a:pos x="378" y="757"/>
                </a:cxn>
                <a:cxn ang="0">
                  <a:pos x="339" y="755"/>
                </a:cxn>
                <a:cxn ang="0">
                  <a:pos x="266" y="739"/>
                </a:cxn>
                <a:cxn ang="0">
                  <a:pos x="198" y="710"/>
                </a:cxn>
                <a:cxn ang="0">
                  <a:pos x="138" y="670"/>
                </a:cxn>
                <a:cxn ang="0">
                  <a:pos x="86" y="618"/>
                </a:cxn>
                <a:cxn ang="0">
                  <a:pos x="46" y="558"/>
                </a:cxn>
                <a:cxn ang="0">
                  <a:pos x="17" y="490"/>
                </a:cxn>
                <a:cxn ang="0">
                  <a:pos x="1" y="417"/>
                </a:cxn>
                <a:cxn ang="0">
                  <a:pos x="0" y="378"/>
                </a:cxn>
                <a:cxn ang="0">
                  <a:pos x="1" y="339"/>
                </a:cxn>
                <a:cxn ang="0">
                  <a:pos x="17" y="265"/>
                </a:cxn>
                <a:cxn ang="0">
                  <a:pos x="46" y="198"/>
                </a:cxn>
                <a:cxn ang="0">
                  <a:pos x="86" y="137"/>
                </a:cxn>
                <a:cxn ang="0">
                  <a:pos x="138" y="85"/>
                </a:cxn>
                <a:cxn ang="0">
                  <a:pos x="198" y="45"/>
                </a:cxn>
                <a:cxn ang="0">
                  <a:pos x="266" y="16"/>
                </a:cxn>
                <a:cxn ang="0">
                  <a:pos x="339" y="0"/>
                </a:cxn>
                <a:cxn ang="0">
                  <a:pos x="378" y="0"/>
                </a:cxn>
                <a:cxn ang="0">
                  <a:pos x="417" y="0"/>
                </a:cxn>
                <a:cxn ang="0">
                  <a:pos x="491" y="16"/>
                </a:cxn>
                <a:cxn ang="0">
                  <a:pos x="558" y="45"/>
                </a:cxn>
                <a:cxn ang="0">
                  <a:pos x="619" y="85"/>
                </a:cxn>
                <a:cxn ang="0">
                  <a:pos x="671" y="137"/>
                </a:cxn>
                <a:cxn ang="0">
                  <a:pos x="711" y="198"/>
                </a:cxn>
                <a:cxn ang="0">
                  <a:pos x="740" y="265"/>
                </a:cxn>
                <a:cxn ang="0">
                  <a:pos x="756" y="339"/>
                </a:cxn>
                <a:cxn ang="0">
                  <a:pos x="756" y="378"/>
                </a:cxn>
              </a:cxnLst>
              <a:rect l="0" t="0" r="r" b="b"/>
              <a:pathLst>
                <a:path w="756" h="757">
                  <a:moveTo>
                    <a:pt x="756" y="378"/>
                  </a:moveTo>
                  <a:lnTo>
                    <a:pt x="756" y="417"/>
                  </a:lnTo>
                  <a:lnTo>
                    <a:pt x="740" y="490"/>
                  </a:lnTo>
                  <a:lnTo>
                    <a:pt x="711" y="558"/>
                  </a:lnTo>
                  <a:lnTo>
                    <a:pt x="671" y="618"/>
                  </a:lnTo>
                  <a:lnTo>
                    <a:pt x="619" y="670"/>
                  </a:lnTo>
                  <a:lnTo>
                    <a:pt x="558" y="710"/>
                  </a:lnTo>
                  <a:lnTo>
                    <a:pt x="491" y="739"/>
                  </a:lnTo>
                  <a:lnTo>
                    <a:pt x="417" y="755"/>
                  </a:lnTo>
                  <a:lnTo>
                    <a:pt x="378" y="757"/>
                  </a:lnTo>
                  <a:lnTo>
                    <a:pt x="339" y="755"/>
                  </a:lnTo>
                  <a:lnTo>
                    <a:pt x="266" y="739"/>
                  </a:lnTo>
                  <a:lnTo>
                    <a:pt x="198" y="710"/>
                  </a:lnTo>
                  <a:lnTo>
                    <a:pt x="138" y="670"/>
                  </a:lnTo>
                  <a:lnTo>
                    <a:pt x="86" y="618"/>
                  </a:lnTo>
                  <a:lnTo>
                    <a:pt x="46" y="558"/>
                  </a:lnTo>
                  <a:lnTo>
                    <a:pt x="17" y="490"/>
                  </a:lnTo>
                  <a:lnTo>
                    <a:pt x="1" y="417"/>
                  </a:lnTo>
                  <a:lnTo>
                    <a:pt x="0" y="378"/>
                  </a:lnTo>
                  <a:lnTo>
                    <a:pt x="1" y="339"/>
                  </a:lnTo>
                  <a:lnTo>
                    <a:pt x="17" y="265"/>
                  </a:lnTo>
                  <a:lnTo>
                    <a:pt x="46" y="198"/>
                  </a:lnTo>
                  <a:lnTo>
                    <a:pt x="86" y="137"/>
                  </a:lnTo>
                  <a:lnTo>
                    <a:pt x="138" y="85"/>
                  </a:lnTo>
                  <a:lnTo>
                    <a:pt x="198" y="45"/>
                  </a:lnTo>
                  <a:lnTo>
                    <a:pt x="266" y="16"/>
                  </a:lnTo>
                  <a:lnTo>
                    <a:pt x="339" y="0"/>
                  </a:lnTo>
                  <a:lnTo>
                    <a:pt x="378" y="0"/>
                  </a:lnTo>
                  <a:lnTo>
                    <a:pt x="417" y="0"/>
                  </a:lnTo>
                  <a:lnTo>
                    <a:pt x="491" y="16"/>
                  </a:lnTo>
                  <a:lnTo>
                    <a:pt x="558" y="45"/>
                  </a:lnTo>
                  <a:lnTo>
                    <a:pt x="619" y="85"/>
                  </a:lnTo>
                  <a:lnTo>
                    <a:pt x="671" y="137"/>
                  </a:lnTo>
                  <a:lnTo>
                    <a:pt x="711" y="198"/>
                  </a:lnTo>
                  <a:lnTo>
                    <a:pt x="740" y="265"/>
                  </a:lnTo>
                  <a:lnTo>
                    <a:pt x="756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 flipV="1">
              <a:off x="6137772" y="2737217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6"/>
            <p:cNvSpPr>
              <a:spLocks/>
            </p:cNvSpPr>
            <p:nvPr/>
          </p:nvSpPr>
          <p:spPr bwMode="auto">
            <a:xfrm>
              <a:off x="6034584" y="2878505"/>
              <a:ext cx="207963" cy="103188"/>
            </a:xfrm>
            <a:custGeom>
              <a:avLst/>
              <a:gdLst/>
              <a:ahLst/>
              <a:cxnLst>
                <a:cxn ang="0">
                  <a:pos x="392" y="0"/>
                </a:cxn>
                <a:cxn ang="0">
                  <a:pos x="195" y="194"/>
                </a:cxn>
                <a:cxn ang="0">
                  <a:pos x="0" y="0"/>
                </a:cxn>
              </a:cxnLst>
              <a:rect l="0" t="0" r="r" b="b"/>
              <a:pathLst>
                <a:path w="392" h="194">
                  <a:moveTo>
                    <a:pt x="392" y="0"/>
                  </a:moveTo>
                  <a:lnTo>
                    <a:pt x="195" y="194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4"/>
            <p:cNvSpPr>
              <a:spLocks/>
            </p:cNvSpPr>
            <p:nvPr/>
          </p:nvSpPr>
          <p:spPr bwMode="auto">
            <a:xfrm>
              <a:off x="5912405" y="3154759"/>
              <a:ext cx="400050" cy="401638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4" y="417"/>
                </a:cxn>
                <a:cxn ang="0">
                  <a:pos x="739" y="490"/>
                </a:cxn>
                <a:cxn ang="0">
                  <a:pos x="710" y="558"/>
                </a:cxn>
                <a:cxn ang="0">
                  <a:pos x="669" y="618"/>
                </a:cxn>
                <a:cxn ang="0">
                  <a:pos x="618" y="670"/>
                </a:cxn>
                <a:cxn ang="0">
                  <a:pos x="557" y="710"/>
                </a:cxn>
                <a:cxn ang="0">
                  <a:pos x="489" y="739"/>
                </a:cxn>
                <a:cxn ang="0">
                  <a:pos x="416" y="755"/>
                </a:cxn>
                <a:cxn ang="0">
                  <a:pos x="377" y="757"/>
                </a:cxn>
                <a:cxn ang="0">
                  <a:pos x="338" y="755"/>
                </a:cxn>
                <a:cxn ang="0">
                  <a:pos x="265" y="739"/>
                </a:cxn>
                <a:cxn ang="0">
                  <a:pos x="197" y="710"/>
                </a:cxn>
                <a:cxn ang="0">
                  <a:pos x="137" y="670"/>
                </a:cxn>
                <a:cxn ang="0">
                  <a:pos x="85" y="618"/>
                </a:cxn>
                <a:cxn ang="0">
                  <a:pos x="44" y="558"/>
                </a:cxn>
                <a:cxn ang="0">
                  <a:pos x="16" y="490"/>
                </a:cxn>
                <a:cxn ang="0">
                  <a:pos x="0" y="417"/>
                </a:cxn>
                <a:cxn ang="0">
                  <a:pos x="0" y="378"/>
                </a:cxn>
                <a:cxn ang="0">
                  <a:pos x="0" y="339"/>
                </a:cxn>
                <a:cxn ang="0">
                  <a:pos x="16" y="265"/>
                </a:cxn>
                <a:cxn ang="0">
                  <a:pos x="44" y="198"/>
                </a:cxn>
                <a:cxn ang="0">
                  <a:pos x="85" y="137"/>
                </a:cxn>
                <a:cxn ang="0">
                  <a:pos x="137" y="85"/>
                </a:cxn>
                <a:cxn ang="0">
                  <a:pos x="197" y="45"/>
                </a:cxn>
                <a:cxn ang="0">
                  <a:pos x="265" y="16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89" y="16"/>
                </a:cxn>
                <a:cxn ang="0">
                  <a:pos x="557" y="45"/>
                </a:cxn>
                <a:cxn ang="0">
                  <a:pos x="618" y="85"/>
                </a:cxn>
                <a:cxn ang="0">
                  <a:pos x="669" y="137"/>
                </a:cxn>
                <a:cxn ang="0">
                  <a:pos x="710" y="198"/>
                </a:cxn>
                <a:cxn ang="0">
                  <a:pos x="739" y="265"/>
                </a:cxn>
                <a:cxn ang="0">
                  <a:pos x="754" y="339"/>
                </a:cxn>
                <a:cxn ang="0">
                  <a:pos x="756" y="378"/>
                </a:cxn>
              </a:cxnLst>
              <a:rect l="0" t="0" r="r" b="b"/>
              <a:pathLst>
                <a:path w="756" h="757">
                  <a:moveTo>
                    <a:pt x="756" y="378"/>
                  </a:moveTo>
                  <a:lnTo>
                    <a:pt x="754" y="417"/>
                  </a:lnTo>
                  <a:lnTo>
                    <a:pt x="739" y="490"/>
                  </a:lnTo>
                  <a:lnTo>
                    <a:pt x="710" y="558"/>
                  </a:lnTo>
                  <a:lnTo>
                    <a:pt x="669" y="618"/>
                  </a:lnTo>
                  <a:lnTo>
                    <a:pt x="618" y="670"/>
                  </a:lnTo>
                  <a:lnTo>
                    <a:pt x="557" y="710"/>
                  </a:lnTo>
                  <a:lnTo>
                    <a:pt x="489" y="739"/>
                  </a:lnTo>
                  <a:lnTo>
                    <a:pt x="416" y="755"/>
                  </a:lnTo>
                  <a:lnTo>
                    <a:pt x="377" y="757"/>
                  </a:lnTo>
                  <a:lnTo>
                    <a:pt x="338" y="755"/>
                  </a:lnTo>
                  <a:lnTo>
                    <a:pt x="265" y="739"/>
                  </a:lnTo>
                  <a:lnTo>
                    <a:pt x="197" y="710"/>
                  </a:lnTo>
                  <a:lnTo>
                    <a:pt x="137" y="670"/>
                  </a:lnTo>
                  <a:lnTo>
                    <a:pt x="85" y="618"/>
                  </a:lnTo>
                  <a:lnTo>
                    <a:pt x="44" y="558"/>
                  </a:lnTo>
                  <a:lnTo>
                    <a:pt x="16" y="490"/>
                  </a:lnTo>
                  <a:lnTo>
                    <a:pt x="0" y="417"/>
                  </a:lnTo>
                  <a:lnTo>
                    <a:pt x="0" y="378"/>
                  </a:lnTo>
                  <a:lnTo>
                    <a:pt x="0" y="339"/>
                  </a:lnTo>
                  <a:lnTo>
                    <a:pt x="16" y="265"/>
                  </a:lnTo>
                  <a:lnTo>
                    <a:pt x="44" y="198"/>
                  </a:lnTo>
                  <a:lnTo>
                    <a:pt x="85" y="137"/>
                  </a:lnTo>
                  <a:lnTo>
                    <a:pt x="137" y="85"/>
                  </a:lnTo>
                  <a:lnTo>
                    <a:pt x="197" y="45"/>
                  </a:lnTo>
                  <a:lnTo>
                    <a:pt x="265" y="16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89" y="16"/>
                  </a:lnTo>
                  <a:lnTo>
                    <a:pt x="557" y="45"/>
                  </a:lnTo>
                  <a:lnTo>
                    <a:pt x="618" y="85"/>
                  </a:lnTo>
                  <a:lnTo>
                    <a:pt x="669" y="137"/>
                  </a:lnTo>
                  <a:lnTo>
                    <a:pt x="710" y="198"/>
                  </a:lnTo>
                  <a:lnTo>
                    <a:pt x="739" y="265"/>
                  </a:lnTo>
                  <a:lnTo>
                    <a:pt x="754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31"/>
            <p:cNvSpPr>
              <a:spLocks noChangeArrowheads="1"/>
            </p:cNvSpPr>
            <p:nvPr/>
          </p:nvSpPr>
          <p:spPr bwMode="auto">
            <a:xfrm>
              <a:off x="5580575" y="2177192"/>
              <a:ext cx="1136650" cy="476250"/>
            </a:xfrm>
            <a:prstGeom prst="rect">
              <a:avLst/>
            </a:prstGeom>
            <a:solidFill>
              <a:srgbClr val="61C19B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50" dirty="0" smtClean="0"/>
                <a:t>Personal Work</a:t>
              </a:r>
              <a:endParaRPr lang="en-US" sz="1050" dirty="0"/>
            </a:p>
          </p:txBody>
        </p:sp>
      </p:grp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an account in gitlab.com</a:t>
            </a:r>
          </a:p>
          <a:p>
            <a:r>
              <a:rPr lang="en-US" dirty="0" smtClean="0"/>
              <a:t>Create a private repository (for lab)</a:t>
            </a: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sz="2000" dirty="0" smtClean="0">
                <a:cs typeface="+mn-cs"/>
              </a:rPr>
              <a:t>Fork </a:t>
            </a:r>
            <a:r>
              <a:rPr lang="en-US" sz="2000" dirty="0" smtClean="0">
                <a:cs typeface="+mn-cs"/>
                <a:hlinkClick r:id="rId2"/>
              </a:rPr>
              <a:t>https://gitlab.com/AOSUC/Lab.git</a:t>
            </a:r>
            <a:endParaRPr lang="en-US" sz="2000" dirty="0" smtClean="0">
              <a:cs typeface="+mn-cs"/>
            </a:endParaRP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sz="2000" dirty="0" smtClean="0">
                <a:cs typeface="+mn-cs"/>
              </a:rPr>
              <a:t>Invite </a:t>
            </a:r>
            <a:r>
              <a:rPr lang="en-US" sz="2000" dirty="0" smtClean="0">
                <a:cs typeface="+mn-cs"/>
                <a:hlinkClick r:id="rId3"/>
              </a:rPr>
              <a:t>vpuente@gmail.com</a:t>
            </a:r>
            <a:r>
              <a:rPr lang="en-US" sz="2000" dirty="0" smtClean="0">
                <a:cs typeface="+mn-cs"/>
              </a:rPr>
              <a:t> to such repository</a:t>
            </a: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sz="2000" dirty="0" smtClean="0">
                <a:cs typeface="+mn-cs"/>
              </a:rPr>
              <a:t>Start working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clone https://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username@gitlab.com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Lab.git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branch &lt;DNI&gt;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checkout &lt;DNI&gt;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smtClean="0">
                <a:cs typeface="+mn-cs"/>
              </a:rPr>
              <a:t>START WORKING THERE / COMMIT AS MUCH AS U NEED!!!</a:t>
            </a: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add NEW_FILES 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DO NOT MODIFY ALREADY PRESENT FILES (merge conflicts)</a:t>
            </a: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WORK&gt;</a:t>
            </a: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commit 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&lt;WORK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commit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&lt;WORK&gt;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commit 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&lt;WORK&gt; </a:t>
            </a:r>
            <a:r>
              <a:rPr lang="is-I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push 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err="1" smtClean="0">
                <a:cs typeface="+mn-cs"/>
              </a:rPr>
              <a:t>git</a:t>
            </a:r>
            <a:r>
              <a:rPr lang="en-US" dirty="0" smtClean="0">
                <a:cs typeface="+mn-cs"/>
              </a:rPr>
              <a:t> pull </a:t>
            </a:r>
            <a:r>
              <a:rPr lang="en-US" dirty="0" smtClean="0">
                <a:hlinkClick r:id="rId4"/>
              </a:rPr>
              <a:t>https://username@gitlab.com/AOSUC/Lab.git</a:t>
            </a:r>
            <a:endParaRPr lang="en-US" dirty="0" smtClean="0">
              <a:cs typeface="+mn-cs"/>
            </a:endParaRP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endParaRPr lang="en-US" sz="2000" dirty="0" smtClean="0">
              <a:cs typeface="+mn-cs"/>
            </a:endParaRP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11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level (not required but advised to try at least)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additional branches for a particular work</a:t>
            </a:r>
          </a:p>
          <a:p>
            <a:endParaRPr lang="en-US" dirty="0" smtClean="0"/>
          </a:p>
          <a:p>
            <a:r>
              <a:rPr lang="en-US" dirty="0" smtClean="0"/>
              <a:t>Merge with DNI branch when done</a:t>
            </a:r>
          </a:p>
          <a:p>
            <a:pPr lvl="1"/>
            <a:r>
              <a:rPr lang="en-US" dirty="0" smtClean="0"/>
              <a:t>Only use the Web interface to merge</a:t>
            </a:r>
          </a:p>
          <a:p>
            <a:pPr lvl="1"/>
            <a:r>
              <a:rPr lang="en-US" dirty="0" smtClean="0"/>
              <a:t>Command line tool are not easy to use (especially when conflicts appears) </a:t>
            </a:r>
          </a:p>
          <a:p>
            <a:pPr lvl="1"/>
            <a:endParaRPr lang="en-US" dirty="0"/>
          </a:p>
          <a:p>
            <a:r>
              <a:rPr lang="en-US" dirty="0" smtClean="0"/>
              <a:t>Allows to work on multiple tasks at once (and do not have a chaos in hands)</a:t>
            </a:r>
          </a:p>
          <a:p>
            <a:endParaRPr lang="en-US" dirty="0"/>
          </a:p>
          <a:p>
            <a:r>
              <a:rPr lang="en-US" dirty="0" smtClean="0"/>
              <a:t>Use issue board to track your progress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12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077246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Gitlab</a:t>
            </a:r>
            <a:r>
              <a:rPr lang="en-US" smtClean="0"/>
              <a:t> Interface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(not needed </a:t>
            </a:r>
            <a:r>
              <a:rPr lang="en-US" dirty="0" err="1" smtClean="0"/>
              <a:t>git</a:t>
            </a:r>
            <a:r>
              <a:rPr lang="en-US" dirty="0" smtClean="0"/>
              <a:t> deep understanding)</a:t>
            </a:r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980728"/>
            <a:ext cx="6735092" cy="230707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13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208" y="2634492"/>
            <a:ext cx="5220072" cy="24089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78"/>
          <a:stretch/>
        </p:blipFill>
        <p:spPr>
          <a:xfrm>
            <a:off x="4287032" y="3751037"/>
            <a:ext cx="3385294" cy="25848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4146831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GitLab</a:t>
            </a:r>
            <a:r>
              <a:rPr lang="en-US" dirty="0" smtClean="0"/>
              <a:t> interface (Demo)</a:t>
            </a:r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" y="1020914"/>
            <a:ext cx="6126251" cy="2505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14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67" y="2461764"/>
            <a:ext cx="4696358" cy="2888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496294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repository (Demo)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Homework's</a:t>
            </a:r>
          </a:p>
          <a:p>
            <a:pPr lvl="1"/>
            <a:r>
              <a:rPr lang="en-US" dirty="0" smtClean="0"/>
              <a:t>Book material</a:t>
            </a:r>
          </a:p>
          <a:p>
            <a:pPr lvl="1"/>
            <a:endParaRPr lang="en-US" dirty="0"/>
          </a:p>
          <a:p>
            <a:r>
              <a:rPr lang="en-US" dirty="0" smtClean="0"/>
              <a:t>Projects</a:t>
            </a:r>
          </a:p>
          <a:p>
            <a:pPr lvl="1"/>
            <a:r>
              <a:rPr lang="en-US" dirty="0" smtClean="0"/>
              <a:t>Develop here. Add a </a:t>
            </a:r>
            <a:r>
              <a:rPr lang="en-US" dirty="0" err="1" smtClean="0"/>
              <a:t>SOLUTION.md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at the end on the P{$$} dir.</a:t>
            </a:r>
          </a:p>
          <a:p>
            <a:endParaRPr lang="en-US" dirty="0"/>
          </a:p>
          <a:p>
            <a:r>
              <a:rPr lang="en-US" dirty="0" smtClean="0"/>
              <a:t>xv6 </a:t>
            </a:r>
          </a:p>
          <a:p>
            <a:pPr lvl="1"/>
            <a:r>
              <a:rPr lang="en-US" dirty="0" smtClean="0"/>
              <a:t>Source code if the hacking </a:t>
            </a:r>
            <a:br>
              <a:rPr lang="en-US" dirty="0" smtClean="0"/>
            </a:br>
            <a:r>
              <a:rPr lang="en-US" dirty="0" smtClean="0"/>
              <a:t>environment used 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15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57" y="880069"/>
            <a:ext cx="3869588" cy="4685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6993094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(</a:t>
            </a:r>
            <a:r>
              <a:rPr lang="es-ES_tradnl" dirty="0" err="1" smtClean="0"/>
              <a:t>Some</a:t>
            </a:r>
            <a:r>
              <a:rPr lang="es-ES_tradnl" dirty="0" smtClean="0"/>
              <a:t>) </a:t>
            </a:r>
            <a:r>
              <a:rPr lang="es-ES_tradnl" dirty="0" err="1"/>
              <a:t>c</a:t>
            </a:r>
            <a:r>
              <a:rPr lang="es-ES_tradnl" dirty="0" err="1" smtClean="0"/>
              <a:t>urrent</a:t>
            </a:r>
            <a:r>
              <a:rPr lang="es-ES_tradnl" dirty="0" smtClean="0"/>
              <a:t> </a:t>
            </a:r>
            <a:r>
              <a:rPr lang="es-ES_tradnl" dirty="0" err="1" smtClean="0"/>
              <a:t>tools</a:t>
            </a:r>
            <a:r>
              <a:rPr lang="es-ES_tradnl" dirty="0" smtClean="0"/>
              <a:t>  as a “regular” </a:t>
            </a:r>
            <a:r>
              <a:rPr lang="es-ES_tradnl" dirty="0" err="1" smtClean="0"/>
              <a:t>user</a:t>
            </a:r>
            <a:endParaRPr lang="es-ES_tradnl" dirty="0" smtClean="0"/>
          </a:p>
          <a:p>
            <a:pPr lvl="1"/>
            <a:r>
              <a:rPr lang="es-ES_tradnl" dirty="0" smtClean="0"/>
              <a:t>Virtual Machine </a:t>
            </a:r>
            <a:r>
              <a:rPr lang="es-ES_tradnl" dirty="0" err="1" smtClean="0"/>
              <a:t>deployment</a:t>
            </a:r>
            <a:r>
              <a:rPr lang="es-ES_tradnl" dirty="0" smtClean="0"/>
              <a:t>/</a:t>
            </a:r>
            <a:r>
              <a:rPr lang="es-ES_tradnl" dirty="0" err="1" smtClean="0"/>
              <a:t>provisioning</a:t>
            </a:r>
            <a:r>
              <a:rPr lang="es-ES_tradnl" dirty="0" smtClean="0"/>
              <a:t> </a:t>
            </a:r>
            <a:r>
              <a:rPr lang="es-ES_tradnl" dirty="0" err="1" smtClean="0"/>
              <a:t>system</a:t>
            </a:r>
            <a:r>
              <a:rPr lang="es-ES_tradnl" dirty="0" smtClean="0"/>
              <a:t> (</a:t>
            </a:r>
            <a:r>
              <a:rPr lang="es-ES_tradnl" dirty="0" err="1" smtClean="0"/>
              <a:t>vagrant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err="1" smtClean="0"/>
              <a:t>Version</a:t>
            </a:r>
            <a:r>
              <a:rPr lang="es-ES_tradnl" dirty="0" smtClean="0"/>
              <a:t> control </a:t>
            </a:r>
            <a:r>
              <a:rPr lang="es-ES_tradnl" dirty="0" err="1" smtClean="0"/>
              <a:t>system</a:t>
            </a:r>
            <a:r>
              <a:rPr lang="es-ES_tradnl" dirty="0" smtClean="0"/>
              <a:t> (</a:t>
            </a:r>
            <a:r>
              <a:rPr lang="es-ES_tradnl" dirty="0" err="1" smtClean="0"/>
              <a:t>git</a:t>
            </a:r>
            <a:r>
              <a:rPr lang="es-ES_tradnl" dirty="0" smtClean="0"/>
              <a:t>)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>
                <a:solidFill>
                  <a:srgbClr val="1F497D">
                    <a:lumMod val="50000"/>
                  </a:srgbClr>
                </a:solidFill>
              </a:rPr>
              <a:t>AOS@UC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12524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It’s a abstraction layer on top of any virtualization layer</a:t>
            </a:r>
          </a:p>
          <a:p>
            <a:pPr lvl="1"/>
            <a:r>
              <a:rPr lang="en-US" dirty="0" smtClean="0"/>
              <a:t>Works with </a:t>
            </a:r>
            <a:r>
              <a:rPr lang="en-US" dirty="0" err="1" smtClean="0"/>
              <a:t>VirtualBox</a:t>
            </a:r>
            <a:r>
              <a:rPr lang="en-US" dirty="0" smtClean="0"/>
              <a:t>, </a:t>
            </a:r>
            <a:r>
              <a:rPr lang="en-US" dirty="0" err="1" smtClean="0"/>
              <a:t>Vmware</a:t>
            </a:r>
            <a:r>
              <a:rPr lang="en-US" dirty="0" smtClean="0"/>
              <a:t>, Hyper-V, …, </a:t>
            </a:r>
            <a:r>
              <a:rPr lang="en-US" dirty="0" err="1" smtClean="0"/>
              <a:t>lxc</a:t>
            </a:r>
            <a:r>
              <a:rPr lang="en-US" dirty="0" smtClean="0"/>
              <a:t>, </a:t>
            </a:r>
            <a:r>
              <a:rPr lang="en-US" dirty="0" err="1" smtClean="0"/>
              <a:t>docker</a:t>
            </a:r>
            <a:r>
              <a:rPr lang="en-US" dirty="0" smtClean="0"/>
              <a:t>, etc…</a:t>
            </a:r>
          </a:p>
          <a:p>
            <a:pPr lvl="1"/>
            <a:r>
              <a:rPr lang="en-US" dirty="0" smtClean="0"/>
              <a:t>Although the lab work can be done with plain </a:t>
            </a:r>
            <a:r>
              <a:rPr lang="en-US" dirty="0" err="1" smtClean="0"/>
              <a:t>VirtualBox</a:t>
            </a:r>
            <a:r>
              <a:rPr lang="en-US" dirty="0" smtClean="0"/>
              <a:t>, vagrant is recommended to avoid the hassle of crude virtual machines (VM)</a:t>
            </a:r>
          </a:p>
          <a:p>
            <a:pPr lvl="1"/>
            <a:r>
              <a:rPr lang="en-US" dirty="0" smtClean="0"/>
              <a:t>Used as a “simplification” tool for VM handling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Recipe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Install vagrant and </a:t>
            </a:r>
            <a:r>
              <a:rPr lang="en-US" dirty="0" err="1" smtClean="0"/>
              <a:t>VirtualBox</a:t>
            </a:r>
            <a:r>
              <a:rPr lang="en-US" dirty="0" smtClean="0"/>
              <a:t> (Linux/Windows/OSX)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mkdir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myWorking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ir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vagrant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debian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/jessie64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vagrant 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vagrant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!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3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work with vagrant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Boxes != instances</a:t>
            </a:r>
          </a:p>
          <a:p>
            <a:r>
              <a:rPr lang="en-US" dirty="0" smtClean="0"/>
              <a:t>List boxes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agrant box list</a:t>
            </a:r>
          </a:p>
          <a:p>
            <a:r>
              <a:rPr lang="en-US" dirty="0" smtClean="0"/>
              <a:t>Create a new instance (persistent)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mkdir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directory; cd directory; Vagrant init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some_box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File interaction</a:t>
            </a:r>
          </a:p>
          <a:p>
            <a:pPr lvl="1"/>
            <a:r>
              <a:rPr lang="en-US" dirty="0" smtClean="0"/>
              <a:t>Use the shared dir and work in the host</a:t>
            </a:r>
          </a:p>
          <a:p>
            <a:pPr lvl="2"/>
            <a:r>
              <a:rPr lang="en-US" dirty="0" smtClean="0"/>
              <a:t>/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vagrant</a:t>
            </a:r>
            <a:r>
              <a:rPr lang="en-US" dirty="0" smtClean="0"/>
              <a:t> directory is working directory in host</a:t>
            </a:r>
          </a:p>
          <a:p>
            <a:pPr lvl="2"/>
            <a:r>
              <a:rPr lang="en-US" dirty="0" smtClean="0"/>
              <a:t>Requires </a:t>
            </a:r>
            <a:r>
              <a:rPr lang="en-US" dirty="0" err="1" smtClean="0"/>
              <a:t>VirtualBox</a:t>
            </a:r>
            <a:r>
              <a:rPr lang="en-US" dirty="0" smtClean="0"/>
              <a:t> </a:t>
            </a:r>
            <a:r>
              <a:rPr lang="en-US" dirty="0" err="1" smtClean="0"/>
              <a:t>utils</a:t>
            </a:r>
            <a:r>
              <a:rPr lang="en-US" dirty="0" smtClean="0"/>
              <a:t> installed in the VM (version number should match)</a:t>
            </a:r>
          </a:p>
          <a:p>
            <a:pPr lvl="1"/>
            <a:r>
              <a:rPr lang="en-US" dirty="0" smtClean="0"/>
              <a:t>Use x11 forwarding (required a X11 server)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rdp</a:t>
            </a:r>
            <a:r>
              <a:rPr lang="en-US" dirty="0" smtClean="0"/>
              <a:t> (requires Windows host and a </a:t>
            </a:r>
            <a:r>
              <a:rPr lang="en-US" dirty="0" err="1" smtClean="0"/>
              <a:t>rDesktop</a:t>
            </a:r>
            <a:r>
              <a:rPr lang="en-US" dirty="0" smtClean="0"/>
              <a:t>/VNC client)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VirtualBox</a:t>
            </a:r>
            <a:r>
              <a:rPr lang="en-US" dirty="0" smtClean="0"/>
              <a:t> interface</a:t>
            </a:r>
          </a:p>
          <a:p>
            <a:pPr lvl="1"/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4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commands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handle instances</a:t>
            </a:r>
          </a:p>
          <a:p>
            <a:pPr lvl="1"/>
            <a:r>
              <a:rPr lang="en-US" dirty="0" smtClean="0"/>
              <a:t>To inspect the system status</a:t>
            </a:r>
          </a:p>
          <a:p>
            <a:pPr lvl="2"/>
            <a:r>
              <a:rPr lang="en-US" dirty="0"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agrant global-status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 smtClean="0"/>
              <a:t>To delete instances use “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vagrant destroy</a:t>
            </a:r>
            <a:r>
              <a:rPr lang="en-US" dirty="0" smtClean="0"/>
              <a:t>” (never delete a VM from </a:t>
            </a:r>
            <a:r>
              <a:rPr lang="en-US" dirty="0" err="1" smtClean="0"/>
              <a:t>virtualBox</a:t>
            </a:r>
            <a:r>
              <a:rPr lang="en-US" dirty="0" smtClean="0"/>
              <a:t> interface!)</a:t>
            </a:r>
          </a:p>
          <a:p>
            <a:pPr lvl="1"/>
            <a:endParaRPr lang="en-US" dirty="0"/>
          </a:p>
          <a:p>
            <a:r>
              <a:rPr lang="en-US" dirty="0" smtClean="0"/>
              <a:t>To handle boxes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vagrant box list  </a:t>
            </a:r>
            <a:r>
              <a:rPr lang="en-US" dirty="0" smtClean="0"/>
              <a:t>-- List versions installed, that might me updated in remote server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v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agrant box update </a:t>
            </a:r>
            <a:r>
              <a:rPr lang="en-US" dirty="0" smtClean="0"/>
              <a:t>-- To download updated versions of the box (</a:t>
            </a:r>
            <a:r>
              <a:rPr lang="en-US" dirty="0" err="1" smtClean="0"/>
              <a:t>v.gr</a:t>
            </a:r>
            <a:r>
              <a:rPr lang="en-US" dirty="0" smtClean="0"/>
              <a:t>. if the box is upgraded on </a:t>
            </a:r>
            <a:r>
              <a:rPr lang="en-US" dirty="0" err="1" smtClean="0"/>
              <a:t>atlas.hashicorp.com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vagrant box remove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vpuente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/AOSUC1617 </a:t>
            </a:r>
            <a:r>
              <a:rPr lang="en-US" dirty="0"/>
              <a:t>--box-version </a:t>
            </a:r>
            <a:r>
              <a:rPr lang="en-US" dirty="0" smtClean="0"/>
              <a:t>1.1 -- cleans old version for that box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5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75383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AOS Vagrant Box: </a:t>
            </a:r>
            <a:r>
              <a:rPr lang="en-US" dirty="0" err="1" smtClean="0"/>
              <a:t>vpuente</a:t>
            </a:r>
            <a:r>
              <a:rPr lang="en-US" smtClean="0"/>
              <a:t>/AOSUC1617 </a:t>
            </a:r>
            <a:r>
              <a:rPr lang="en-US" dirty="0" smtClean="0"/>
              <a:t>(Demo)</a:t>
            </a:r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1004874"/>
            <a:ext cx="8786812" cy="5311801"/>
          </a:xfr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6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265968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Allow to provision the Environment without tinkering with the files</a:t>
            </a:r>
          </a:p>
          <a:p>
            <a:pPr lvl="1"/>
            <a:r>
              <a:rPr lang="en-US" dirty="0" smtClean="0"/>
              <a:t>Download the box “once”! (not each time you install it)</a:t>
            </a:r>
          </a:p>
          <a:p>
            <a:pPr lvl="1"/>
            <a:r>
              <a:rPr lang="en-US" dirty="0" smtClean="0"/>
              <a:t>Use it many times in many different contexts (v.gr. a particular lab or section)</a:t>
            </a:r>
          </a:p>
          <a:p>
            <a:pPr lvl="2"/>
            <a:r>
              <a:rPr lang="en-US" dirty="0" smtClean="0"/>
              <a:t>Share the changes (labs, exams, </a:t>
            </a:r>
            <a:r>
              <a:rPr lang="en-US" dirty="0" err="1" smtClean="0"/>
              <a:t>etc</a:t>
            </a:r>
            <a:r>
              <a:rPr lang="is-IS" dirty="0" smtClean="0"/>
              <a:t>…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Allows to run the box to any provider (beyond </a:t>
            </a:r>
            <a:r>
              <a:rPr lang="en-US" dirty="0" err="1" smtClean="0"/>
              <a:t>VirtualBox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Local or external (i.e. Cloud provider such as AWS, GCE, Azure, etc…)</a:t>
            </a:r>
          </a:p>
          <a:p>
            <a:pPr lvl="1"/>
            <a:r>
              <a:rPr lang="en-US" dirty="0" smtClean="0"/>
              <a:t>A higher level of automation are Chef and Puppet (automated delivery and provisioning)</a:t>
            </a:r>
          </a:p>
          <a:p>
            <a:pPr lvl="1"/>
            <a:r>
              <a:rPr lang="en-US" dirty="0" smtClean="0"/>
              <a:t>Plays nice with Docker, CI systems (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gitlab</a:t>
            </a:r>
            <a:r>
              <a:rPr lang="en-US" dirty="0" smtClean="0"/>
              <a:t>), 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Only used as a tool!</a:t>
            </a:r>
          </a:p>
          <a:p>
            <a:pPr lvl="1"/>
            <a:r>
              <a:rPr lang="en-US" dirty="0" smtClean="0"/>
              <a:t>Interesting in learning more?: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Virtualización</a:t>
            </a:r>
            <a:r>
              <a:rPr lang="en-US" dirty="0" smtClean="0"/>
              <a:t> y </a:t>
            </a:r>
            <a:r>
              <a:rPr lang="en-US" dirty="0" err="1" smtClean="0"/>
              <a:t>Seguridad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7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Lab</a:t>
            </a:r>
            <a:r>
              <a:rPr lang="es-ES_tradnl" dirty="0" smtClean="0"/>
              <a:t> </a:t>
            </a:r>
            <a:r>
              <a:rPr lang="es-ES_tradnl" dirty="0" err="1" smtClean="0"/>
              <a:t>work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lab material will be available in </a:t>
            </a:r>
            <a:r>
              <a:rPr lang="en-US" dirty="0" err="1" smtClean="0"/>
              <a:t>git</a:t>
            </a:r>
            <a:r>
              <a:rPr lang="en-US" dirty="0" smtClean="0"/>
              <a:t> lab repository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clone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https://gitlab.com/AOSUC/Lab.git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Material</a:t>
            </a:r>
          </a:p>
          <a:p>
            <a:pPr lvl="1"/>
            <a:r>
              <a:rPr lang="en-US" dirty="0" smtClean="0"/>
              <a:t>Where you have to work</a:t>
            </a:r>
          </a:p>
          <a:p>
            <a:r>
              <a:rPr lang="en-US" dirty="0" smtClean="0"/>
              <a:t>Reference</a:t>
            </a:r>
          </a:p>
          <a:p>
            <a:pPr lvl="1"/>
            <a:r>
              <a:rPr lang="en-US" dirty="0" smtClean="0"/>
              <a:t>OSTEP original material (</a:t>
            </a:r>
            <a:r>
              <a:rPr lang="en-US" dirty="0" err="1" smtClean="0"/>
              <a:t>ostep.org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will work using a simple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smtClean="0"/>
              <a:t>branch+up-stream</a:t>
            </a:r>
            <a:r>
              <a:rPr lang="en-US" dirty="0" smtClean="0"/>
              <a:t> based workflow</a:t>
            </a:r>
          </a:p>
          <a:p>
            <a:pPr lvl="1"/>
            <a:r>
              <a:rPr lang="es-ES_tradnl" dirty="0" smtClean="0"/>
              <a:t>https://www.atlassian.com/git/tutorials/what-is-git</a:t>
            </a:r>
            <a:endParaRPr lang="en-US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8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Personal </a:t>
            </a:r>
            <a:r>
              <a:rPr lang="es-ES_tradnl" dirty="0" err="1" smtClean="0"/>
              <a:t>Work</a:t>
            </a:r>
            <a:r>
              <a:rPr lang="es-ES_tradnl" dirty="0" smtClean="0"/>
              <a:t> tracking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Git</a:t>
            </a:r>
            <a:r>
              <a:rPr lang="es-ES_tradnl" dirty="0" smtClean="0"/>
              <a:t> repo </a:t>
            </a:r>
            <a:r>
              <a:rPr lang="es-ES_tradnl" dirty="0" err="1" smtClean="0"/>
              <a:t>contains</a:t>
            </a:r>
            <a:r>
              <a:rPr lang="es-ES_tradnl" dirty="0" smtClean="0"/>
              <a:t> a “</a:t>
            </a:r>
            <a:r>
              <a:rPr lang="es-ES_tradnl" dirty="0" err="1" smtClean="0"/>
              <a:t>chain</a:t>
            </a:r>
            <a:r>
              <a:rPr lang="es-ES_tradnl" dirty="0" smtClean="0"/>
              <a:t>” of </a:t>
            </a:r>
            <a:r>
              <a:rPr lang="es-ES_tradnl" dirty="0" err="1" smtClean="0"/>
              <a:t>atomic</a:t>
            </a:r>
            <a:r>
              <a:rPr lang="es-ES_tradnl" dirty="0" smtClean="0"/>
              <a:t> </a:t>
            </a:r>
            <a:r>
              <a:rPr lang="es-ES_tradnl" dirty="0" err="1" smtClean="0"/>
              <a:t>changes</a:t>
            </a:r>
            <a:r>
              <a:rPr lang="es-ES_tradnl" dirty="0" smtClean="0"/>
              <a:t> </a:t>
            </a:r>
            <a:r>
              <a:rPr lang="es-ES_tradnl" dirty="0" err="1" smtClean="0"/>
              <a:t>called</a:t>
            </a:r>
            <a:r>
              <a:rPr lang="es-ES_tradnl" dirty="0" smtClean="0"/>
              <a:t> </a:t>
            </a:r>
            <a:r>
              <a:rPr lang="es-ES_tradnl" dirty="0" err="1" smtClean="0"/>
              <a:t>commits</a:t>
            </a:r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r>
              <a:rPr lang="es-ES_tradnl" dirty="0" err="1" smtClean="0"/>
              <a:t>Branching</a:t>
            </a:r>
            <a:r>
              <a:rPr lang="es-ES_tradnl" dirty="0" smtClean="0"/>
              <a:t> </a:t>
            </a:r>
            <a:r>
              <a:rPr lang="es-ES_tradnl" dirty="0" err="1" smtClean="0"/>
              <a:t>will</a:t>
            </a:r>
            <a:r>
              <a:rPr lang="es-ES_tradnl" dirty="0" smtClean="0"/>
              <a:t> </a:t>
            </a:r>
            <a:r>
              <a:rPr lang="es-ES_tradnl" dirty="0" err="1" smtClean="0"/>
              <a:t>be</a:t>
            </a:r>
            <a:r>
              <a:rPr lang="es-ES_tradnl" dirty="0" smtClean="0"/>
              <a:t> </a:t>
            </a:r>
            <a:r>
              <a:rPr lang="es-ES_tradnl" dirty="0" err="1" smtClean="0"/>
              <a:t>used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track</a:t>
            </a:r>
            <a:r>
              <a:rPr lang="es-ES_tradnl" dirty="0" smtClean="0"/>
              <a:t> personal </a:t>
            </a:r>
            <a:r>
              <a:rPr lang="es-ES_tradnl" dirty="0" err="1" smtClean="0"/>
              <a:t>work</a:t>
            </a:r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9</a:t>
            </a:fld>
            <a:r>
              <a:rPr lang="en-US" altLang="ko-KR" smtClean="0"/>
              <a:t> </a:t>
            </a:r>
            <a:endParaRPr lang="en-US" altLang="ko-KR"/>
          </a:p>
        </p:txBody>
      </p:sp>
      <p:grpSp>
        <p:nvGrpSpPr>
          <p:cNvPr id="25" name="24 Grupo"/>
          <p:cNvGrpSpPr/>
          <p:nvPr/>
        </p:nvGrpSpPr>
        <p:grpSpPr>
          <a:xfrm>
            <a:off x="2699792" y="1484784"/>
            <a:ext cx="3276600" cy="1549400"/>
            <a:chOff x="2927276" y="2443262"/>
            <a:chExt cx="3276600" cy="1549400"/>
          </a:xfrm>
        </p:grpSpPr>
        <p:sp>
          <p:nvSpPr>
            <p:cNvPr id="1029" name="Line 5"/>
            <p:cNvSpPr>
              <a:spLocks noChangeShapeType="1"/>
            </p:cNvSpPr>
            <p:nvPr/>
          </p:nvSpPr>
          <p:spPr bwMode="auto">
            <a:xfrm>
              <a:off x="3124126" y="3792637"/>
              <a:ext cx="2586038" cy="158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3719439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0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0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0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0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2927276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7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8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8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7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7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8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8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7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516364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0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5"/>
                </a:cxn>
                <a:cxn ang="0">
                  <a:pos x="377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7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0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0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5"/>
                  </a:lnTo>
                  <a:lnTo>
                    <a:pt x="377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7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0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5310114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1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8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7" y="740"/>
                </a:cxn>
                <a:cxn ang="0">
                  <a:pos x="198" y="711"/>
                </a:cxn>
                <a:cxn ang="0">
                  <a:pos x="139" y="671"/>
                </a:cxn>
                <a:cxn ang="0">
                  <a:pos x="87" y="619"/>
                </a:cxn>
                <a:cxn ang="0">
                  <a:pos x="46" y="559"/>
                </a:cxn>
                <a:cxn ang="0">
                  <a:pos x="18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8" y="266"/>
                </a:cxn>
                <a:cxn ang="0">
                  <a:pos x="46" y="197"/>
                </a:cxn>
                <a:cxn ang="0">
                  <a:pos x="87" y="138"/>
                </a:cxn>
                <a:cxn ang="0">
                  <a:pos x="139" y="86"/>
                </a:cxn>
                <a:cxn ang="0">
                  <a:pos x="198" y="46"/>
                </a:cxn>
                <a:cxn ang="0">
                  <a:pos x="267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8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1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1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8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7" y="740"/>
                  </a:lnTo>
                  <a:lnTo>
                    <a:pt x="198" y="711"/>
                  </a:lnTo>
                  <a:lnTo>
                    <a:pt x="139" y="671"/>
                  </a:lnTo>
                  <a:lnTo>
                    <a:pt x="87" y="619"/>
                  </a:lnTo>
                  <a:lnTo>
                    <a:pt x="46" y="559"/>
                  </a:lnTo>
                  <a:lnTo>
                    <a:pt x="18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8" y="266"/>
                  </a:lnTo>
                  <a:lnTo>
                    <a:pt x="46" y="197"/>
                  </a:lnTo>
                  <a:lnTo>
                    <a:pt x="87" y="138"/>
                  </a:lnTo>
                  <a:lnTo>
                    <a:pt x="139" y="86"/>
                  </a:lnTo>
                  <a:lnTo>
                    <a:pt x="198" y="46"/>
                  </a:lnTo>
                  <a:lnTo>
                    <a:pt x="267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8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1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 flipV="1">
              <a:off x="5514901" y="3141762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5411714" y="3283050"/>
              <a:ext cx="206375" cy="103188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195" y="195"/>
                </a:cxn>
                <a:cxn ang="0">
                  <a:pos x="0" y="0"/>
                </a:cxn>
              </a:cxnLst>
              <a:rect l="0" t="0" r="r" b="b"/>
              <a:pathLst>
                <a:path w="391" h="195">
                  <a:moveTo>
                    <a:pt x="391" y="0"/>
                  </a:moveTo>
                  <a:lnTo>
                    <a:pt x="195" y="195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4838626" y="2443262"/>
              <a:ext cx="1365250" cy="477838"/>
            </a:xfrm>
            <a:prstGeom prst="rect">
              <a:avLst/>
            </a:prstGeom>
            <a:solidFill>
              <a:srgbClr val="B5E1F8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 smtClean="0"/>
                <a:t>Lab Guides</a:t>
              </a:r>
              <a:endParaRPr lang="en-US" dirty="0"/>
            </a:p>
          </p:txBody>
        </p:sp>
      </p:grpSp>
      <p:grpSp>
        <p:nvGrpSpPr>
          <p:cNvPr id="1047" name="Group 23"/>
          <p:cNvGrpSpPr>
            <a:grpSpLocks noChangeAspect="1"/>
          </p:cNvGrpSpPr>
          <p:nvPr/>
        </p:nvGrpSpPr>
        <p:grpSpPr bwMode="auto">
          <a:xfrm>
            <a:off x="323528" y="3933056"/>
            <a:ext cx="3276600" cy="2674938"/>
            <a:chOff x="3225" y="2564"/>
            <a:chExt cx="2064" cy="1685"/>
          </a:xfrm>
        </p:grpSpPr>
        <p:sp>
          <p:nvSpPr>
            <p:cNvPr id="1048" name="Line 24"/>
            <p:cNvSpPr>
              <a:spLocks noChangeShapeType="1"/>
            </p:cNvSpPr>
            <p:nvPr/>
          </p:nvSpPr>
          <p:spPr bwMode="auto">
            <a:xfrm>
              <a:off x="3349" y="3413"/>
              <a:ext cx="1629" cy="1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724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0" y="491"/>
                </a:cxn>
                <a:cxn ang="0">
                  <a:pos x="712" y="558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6"/>
                </a:cxn>
                <a:cxn ang="0">
                  <a:pos x="379" y="756"/>
                </a:cxn>
                <a:cxn ang="0">
                  <a:pos x="340" y="756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8"/>
                </a:cxn>
                <a:cxn ang="0">
                  <a:pos x="16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6" y="266"/>
                </a:cxn>
                <a:cxn ang="0">
                  <a:pos x="45" y="198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8"/>
                </a:cxn>
                <a:cxn ang="0">
                  <a:pos x="740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0" y="491"/>
                  </a:lnTo>
                  <a:lnTo>
                    <a:pt x="712" y="558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6"/>
                  </a:lnTo>
                  <a:lnTo>
                    <a:pt x="379" y="756"/>
                  </a:lnTo>
                  <a:lnTo>
                    <a:pt x="340" y="756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8"/>
                  </a:lnTo>
                  <a:lnTo>
                    <a:pt x="16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6" y="266"/>
                  </a:lnTo>
                  <a:lnTo>
                    <a:pt x="45" y="198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8"/>
                  </a:lnTo>
                  <a:lnTo>
                    <a:pt x="740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3225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1" y="491"/>
                </a:cxn>
                <a:cxn ang="0">
                  <a:pos x="712" y="558"/>
                </a:cxn>
                <a:cxn ang="0">
                  <a:pos x="670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7" y="756"/>
                </a:cxn>
                <a:cxn ang="0">
                  <a:pos x="379" y="756"/>
                </a:cxn>
                <a:cxn ang="0">
                  <a:pos x="340" y="756"/>
                </a:cxn>
                <a:cxn ang="0">
                  <a:pos x="265" y="740"/>
                </a:cxn>
                <a:cxn ang="0">
                  <a:pos x="198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8"/>
                </a:cxn>
                <a:cxn ang="0">
                  <a:pos x="16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6" y="266"/>
                </a:cxn>
                <a:cxn ang="0">
                  <a:pos x="45" y="198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8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7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0" y="138"/>
                </a:cxn>
                <a:cxn ang="0">
                  <a:pos x="712" y="198"/>
                </a:cxn>
                <a:cxn ang="0">
                  <a:pos x="741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1" y="491"/>
                  </a:lnTo>
                  <a:lnTo>
                    <a:pt x="712" y="558"/>
                  </a:lnTo>
                  <a:lnTo>
                    <a:pt x="670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7" y="756"/>
                  </a:lnTo>
                  <a:lnTo>
                    <a:pt x="379" y="756"/>
                  </a:lnTo>
                  <a:lnTo>
                    <a:pt x="340" y="756"/>
                  </a:lnTo>
                  <a:lnTo>
                    <a:pt x="265" y="740"/>
                  </a:lnTo>
                  <a:lnTo>
                    <a:pt x="198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8"/>
                  </a:lnTo>
                  <a:lnTo>
                    <a:pt x="16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6" y="266"/>
                  </a:lnTo>
                  <a:lnTo>
                    <a:pt x="45" y="198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8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7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0" y="138"/>
                  </a:lnTo>
                  <a:lnTo>
                    <a:pt x="712" y="198"/>
                  </a:lnTo>
                  <a:lnTo>
                    <a:pt x="741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226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0" y="491"/>
                </a:cxn>
                <a:cxn ang="0">
                  <a:pos x="712" y="558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6"/>
                </a:cxn>
                <a:cxn ang="0">
                  <a:pos x="377" y="756"/>
                </a:cxn>
                <a:cxn ang="0">
                  <a:pos x="340" y="756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8"/>
                </a:cxn>
                <a:cxn ang="0">
                  <a:pos x="16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6" y="266"/>
                </a:cxn>
                <a:cxn ang="0">
                  <a:pos x="45" y="198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7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8"/>
                </a:cxn>
                <a:cxn ang="0">
                  <a:pos x="740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0" y="491"/>
                  </a:lnTo>
                  <a:lnTo>
                    <a:pt x="712" y="558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6"/>
                  </a:lnTo>
                  <a:lnTo>
                    <a:pt x="377" y="756"/>
                  </a:lnTo>
                  <a:lnTo>
                    <a:pt x="340" y="756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8"/>
                  </a:lnTo>
                  <a:lnTo>
                    <a:pt x="16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6" y="266"/>
                  </a:lnTo>
                  <a:lnTo>
                    <a:pt x="45" y="198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7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8"/>
                  </a:lnTo>
                  <a:lnTo>
                    <a:pt x="740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726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1" y="491"/>
                </a:cxn>
                <a:cxn ang="0">
                  <a:pos x="712" y="558"/>
                </a:cxn>
                <a:cxn ang="0">
                  <a:pos x="671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8" y="756"/>
                </a:cxn>
                <a:cxn ang="0">
                  <a:pos x="379" y="756"/>
                </a:cxn>
                <a:cxn ang="0">
                  <a:pos x="340" y="756"/>
                </a:cxn>
                <a:cxn ang="0">
                  <a:pos x="267" y="740"/>
                </a:cxn>
                <a:cxn ang="0">
                  <a:pos x="198" y="711"/>
                </a:cxn>
                <a:cxn ang="0">
                  <a:pos x="139" y="671"/>
                </a:cxn>
                <a:cxn ang="0">
                  <a:pos x="87" y="619"/>
                </a:cxn>
                <a:cxn ang="0">
                  <a:pos x="46" y="558"/>
                </a:cxn>
                <a:cxn ang="0">
                  <a:pos x="18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8" y="266"/>
                </a:cxn>
                <a:cxn ang="0">
                  <a:pos x="46" y="198"/>
                </a:cxn>
                <a:cxn ang="0">
                  <a:pos x="87" y="138"/>
                </a:cxn>
                <a:cxn ang="0">
                  <a:pos x="139" y="86"/>
                </a:cxn>
                <a:cxn ang="0">
                  <a:pos x="198" y="46"/>
                </a:cxn>
                <a:cxn ang="0">
                  <a:pos x="267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8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1" y="138"/>
                </a:cxn>
                <a:cxn ang="0">
                  <a:pos x="712" y="198"/>
                </a:cxn>
                <a:cxn ang="0">
                  <a:pos x="741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1" y="491"/>
                  </a:lnTo>
                  <a:lnTo>
                    <a:pt x="712" y="558"/>
                  </a:lnTo>
                  <a:lnTo>
                    <a:pt x="671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8" y="756"/>
                  </a:lnTo>
                  <a:lnTo>
                    <a:pt x="379" y="756"/>
                  </a:lnTo>
                  <a:lnTo>
                    <a:pt x="340" y="756"/>
                  </a:lnTo>
                  <a:lnTo>
                    <a:pt x="267" y="740"/>
                  </a:lnTo>
                  <a:lnTo>
                    <a:pt x="198" y="711"/>
                  </a:lnTo>
                  <a:lnTo>
                    <a:pt x="139" y="671"/>
                  </a:lnTo>
                  <a:lnTo>
                    <a:pt x="87" y="619"/>
                  </a:lnTo>
                  <a:lnTo>
                    <a:pt x="46" y="558"/>
                  </a:lnTo>
                  <a:lnTo>
                    <a:pt x="18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8" y="266"/>
                  </a:lnTo>
                  <a:lnTo>
                    <a:pt x="46" y="198"/>
                  </a:lnTo>
                  <a:lnTo>
                    <a:pt x="87" y="138"/>
                  </a:lnTo>
                  <a:lnTo>
                    <a:pt x="139" y="86"/>
                  </a:lnTo>
                  <a:lnTo>
                    <a:pt x="198" y="46"/>
                  </a:lnTo>
                  <a:lnTo>
                    <a:pt x="267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8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1" y="138"/>
                  </a:lnTo>
                  <a:lnTo>
                    <a:pt x="712" y="198"/>
                  </a:lnTo>
                  <a:lnTo>
                    <a:pt x="741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Line 29"/>
            <p:cNvSpPr>
              <a:spLocks noChangeShapeType="1"/>
            </p:cNvSpPr>
            <p:nvPr/>
          </p:nvSpPr>
          <p:spPr bwMode="auto">
            <a:xfrm flipV="1">
              <a:off x="4855" y="3003"/>
              <a:ext cx="1" cy="142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790" y="3092"/>
              <a:ext cx="130" cy="65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195" y="194"/>
                </a:cxn>
                <a:cxn ang="0">
                  <a:pos x="0" y="0"/>
                </a:cxn>
              </a:cxnLst>
              <a:rect l="0" t="0" r="r" b="b"/>
              <a:pathLst>
                <a:path w="391" h="194">
                  <a:moveTo>
                    <a:pt x="391" y="0"/>
                  </a:moveTo>
                  <a:lnTo>
                    <a:pt x="195" y="194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Rectangle 31"/>
            <p:cNvSpPr>
              <a:spLocks noChangeArrowheads="1"/>
            </p:cNvSpPr>
            <p:nvPr/>
          </p:nvSpPr>
          <p:spPr bwMode="auto">
            <a:xfrm>
              <a:off x="4494" y="3949"/>
              <a:ext cx="716" cy="300"/>
            </a:xfrm>
            <a:prstGeom prst="rect">
              <a:avLst/>
            </a:prstGeom>
            <a:solidFill>
              <a:srgbClr val="61C19B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50" dirty="0" smtClean="0"/>
                <a:t>Personal Work</a:t>
              </a:r>
              <a:endParaRPr lang="en-US" sz="1050" dirty="0"/>
            </a:p>
          </p:txBody>
        </p:sp>
        <p:sp>
          <p:nvSpPr>
            <p:cNvPr id="1068" name="Line 44"/>
            <p:cNvSpPr>
              <a:spLocks noChangeShapeType="1"/>
            </p:cNvSpPr>
            <p:nvPr/>
          </p:nvSpPr>
          <p:spPr bwMode="auto">
            <a:xfrm>
              <a:off x="4855" y="3670"/>
              <a:ext cx="1" cy="140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4790" y="3657"/>
              <a:ext cx="130" cy="65"/>
            </a:xfrm>
            <a:custGeom>
              <a:avLst/>
              <a:gdLst/>
              <a:ahLst/>
              <a:cxnLst>
                <a:cxn ang="0">
                  <a:pos x="0" y="194"/>
                </a:cxn>
                <a:cxn ang="0">
                  <a:pos x="196" y="0"/>
                </a:cxn>
                <a:cxn ang="0">
                  <a:pos x="391" y="194"/>
                </a:cxn>
              </a:cxnLst>
              <a:rect l="0" t="0" r="r" b="b"/>
              <a:pathLst>
                <a:path w="391" h="194">
                  <a:moveTo>
                    <a:pt x="0" y="194"/>
                  </a:moveTo>
                  <a:lnTo>
                    <a:pt x="196" y="0"/>
                  </a:lnTo>
                  <a:lnTo>
                    <a:pt x="391" y="194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Rectangle 46"/>
            <p:cNvSpPr>
              <a:spLocks noChangeArrowheads="1"/>
            </p:cNvSpPr>
            <p:nvPr/>
          </p:nvSpPr>
          <p:spPr bwMode="auto">
            <a:xfrm>
              <a:off x="4429" y="2564"/>
              <a:ext cx="860" cy="300"/>
            </a:xfrm>
            <a:prstGeom prst="rect">
              <a:avLst/>
            </a:prstGeom>
            <a:solidFill>
              <a:srgbClr val="B5E1F8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 smtClean="0"/>
                <a:t>Lab Guides</a:t>
              </a:r>
              <a:endParaRPr lang="en-US" sz="1400" dirty="0"/>
            </a:p>
          </p:txBody>
        </p:sp>
      </p:grpSp>
      <p:grpSp>
        <p:nvGrpSpPr>
          <p:cNvPr id="101" name="100 Grupo"/>
          <p:cNvGrpSpPr/>
          <p:nvPr/>
        </p:nvGrpSpPr>
        <p:grpSpPr>
          <a:xfrm>
            <a:off x="3923928" y="3356992"/>
            <a:ext cx="4953074" cy="2165797"/>
            <a:chOff x="3923928" y="3356992"/>
            <a:chExt cx="4953074" cy="2165797"/>
          </a:xfrm>
        </p:grpSpPr>
        <p:grpSp>
          <p:nvGrpSpPr>
            <p:cNvPr id="1080" name="Group 56"/>
            <p:cNvGrpSpPr>
              <a:grpSpLocks noChangeAspect="1"/>
            </p:cNvGrpSpPr>
            <p:nvPr/>
          </p:nvGrpSpPr>
          <p:grpSpPr bwMode="auto">
            <a:xfrm>
              <a:off x="3923928" y="3911476"/>
              <a:ext cx="4592638" cy="1611313"/>
              <a:chOff x="2305" y="2584"/>
              <a:chExt cx="2893" cy="1015"/>
            </a:xfrm>
          </p:grpSpPr>
          <p:sp>
            <p:nvSpPr>
              <p:cNvPr id="1081" name="Line 57"/>
              <p:cNvSpPr>
                <a:spLocks noChangeShapeType="1"/>
              </p:cNvSpPr>
              <p:nvPr/>
            </p:nvSpPr>
            <p:spPr bwMode="auto">
              <a:xfrm>
                <a:off x="4698" y="2980"/>
                <a:ext cx="248" cy="1"/>
              </a:xfrm>
              <a:prstGeom prst="line">
                <a:avLst/>
              </a:pr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Freeform 58"/>
              <p:cNvSpPr>
                <a:spLocks/>
              </p:cNvSpPr>
              <p:nvPr/>
            </p:nvSpPr>
            <p:spPr bwMode="auto">
              <a:xfrm>
                <a:off x="2431" y="3227"/>
                <a:ext cx="1585" cy="245"/>
              </a:xfrm>
              <a:custGeom>
                <a:avLst/>
                <a:gdLst/>
                <a:ahLst/>
                <a:cxnLst>
                  <a:cxn ang="0">
                    <a:pos x="4754" y="0"/>
                  </a:cxn>
                  <a:cxn ang="0">
                    <a:pos x="4754" y="37"/>
                  </a:cxn>
                  <a:cxn ang="0">
                    <a:pos x="4747" y="110"/>
                  </a:cxn>
                  <a:cxn ang="0">
                    <a:pos x="4731" y="182"/>
                  </a:cxn>
                  <a:cxn ang="0">
                    <a:pos x="4710" y="253"/>
                  </a:cxn>
                  <a:cxn ang="0">
                    <a:pos x="4682" y="319"/>
                  </a:cxn>
                  <a:cxn ang="0">
                    <a:pos x="4648" y="381"/>
                  </a:cxn>
                  <a:cxn ang="0">
                    <a:pos x="4607" y="440"/>
                  </a:cxn>
                  <a:cxn ang="0">
                    <a:pos x="4563" y="495"/>
                  </a:cxn>
                  <a:cxn ang="0">
                    <a:pos x="4512" y="545"/>
                  </a:cxn>
                  <a:cxn ang="0">
                    <a:pos x="4458" y="590"/>
                  </a:cxn>
                  <a:cxn ang="0">
                    <a:pos x="4398" y="630"/>
                  </a:cxn>
                  <a:cxn ang="0">
                    <a:pos x="4337" y="665"/>
                  </a:cxn>
                  <a:cxn ang="0">
                    <a:pos x="4270" y="692"/>
                  </a:cxn>
                  <a:cxn ang="0">
                    <a:pos x="4201" y="714"/>
                  </a:cxn>
                  <a:cxn ang="0">
                    <a:pos x="4129" y="728"/>
                  </a:cxn>
                  <a:cxn ang="0">
                    <a:pos x="4054" y="737"/>
                  </a:cxn>
                  <a:cxn ang="0">
                    <a:pos x="4017" y="737"/>
                  </a:cxn>
                  <a:cxn ang="0">
                    <a:pos x="0" y="737"/>
                  </a:cxn>
                </a:cxnLst>
                <a:rect l="0" t="0" r="r" b="b"/>
                <a:pathLst>
                  <a:path w="4754" h="737">
                    <a:moveTo>
                      <a:pt x="4754" y="0"/>
                    </a:moveTo>
                    <a:lnTo>
                      <a:pt x="4754" y="37"/>
                    </a:lnTo>
                    <a:lnTo>
                      <a:pt x="4747" y="110"/>
                    </a:lnTo>
                    <a:lnTo>
                      <a:pt x="4731" y="182"/>
                    </a:lnTo>
                    <a:lnTo>
                      <a:pt x="4710" y="253"/>
                    </a:lnTo>
                    <a:lnTo>
                      <a:pt x="4682" y="319"/>
                    </a:lnTo>
                    <a:lnTo>
                      <a:pt x="4648" y="381"/>
                    </a:lnTo>
                    <a:lnTo>
                      <a:pt x="4607" y="440"/>
                    </a:lnTo>
                    <a:lnTo>
                      <a:pt x="4563" y="495"/>
                    </a:lnTo>
                    <a:lnTo>
                      <a:pt x="4512" y="545"/>
                    </a:lnTo>
                    <a:lnTo>
                      <a:pt x="4458" y="590"/>
                    </a:lnTo>
                    <a:lnTo>
                      <a:pt x="4398" y="630"/>
                    </a:lnTo>
                    <a:lnTo>
                      <a:pt x="4337" y="665"/>
                    </a:lnTo>
                    <a:lnTo>
                      <a:pt x="4270" y="692"/>
                    </a:lnTo>
                    <a:lnTo>
                      <a:pt x="4201" y="714"/>
                    </a:lnTo>
                    <a:lnTo>
                      <a:pt x="4129" y="728"/>
                    </a:lnTo>
                    <a:lnTo>
                      <a:pt x="4054" y="737"/>
                    </a:lnTo>
                    <a:lnTo>
                      <a:pt x="4017" y="737"/>
                    </a:lnTo>
                    <a:lnTo>
                      <a:pt x="0" y="737"/>
                    </a:lnTo>
                  </a:path>
                </a:pathLst>
              </a:cu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Freeform 59"/>
              <p:cNvSpPr>
                <a:spLocks/>
              </p:cNvSpPr>
              <p:nvPr/>
            </p:nvSpPr>
            <p:spPr bwMode="auto">
              <a:xfrm>
                <a:off x="4016" y="2980"/>
                <a:ext cx="430" cy="247"/>
              </a:xfrm>
              <a:custGeom>
                <a:avLst/>
                <a:gdLst/>
                <a:ahLst/>
                <a:cxnLst>
                  <a:cxn ang="0">
                    <a:pos x="0" y="739"/>
                  </a:cxn>
                  <a:cxn ang="0">
                    <a:pos x="2" y="700"/>
                  </a:cxn>
                  <a:cxn ang="0">
                    <a:pos x="9" y="626"/>
                  </a:cxn>
                  <a:cxn ang="0">
                    <a:pos x="23" y="554"/>
                  </a:cxn>
                  <a:cxn ang="0">
                    <a:pos x="45" y="484"/>
                  </a:cxn>
                  <a:cxn ang="0">
                    <a:pos x="74" y="417"/>
                  </a:cxn>
                  <a:cxn ang="0">
                    <a:pos x="107" y="355"/>
                  </a:cxn>
                  <a:cxn ang="0">
                    <a:pos x="147" y="296"/>
                  </a:cxn>
                  <a:cxn ang="0">
                    <a:pos x="192" y="242"/>
                  </a:cxn>
                  <a:cxn ang="0">
                    <a:pos x="242" y="191"/>
                  </a:cxn>
                  <a:cxn ang="0">
                    <a:pos x="297" y="147"/>
                  </a:cxn>
                  <a:cxn ang="0">
                    <a:pos x="356" y="106"/>
                  </a:cxn>
                  <a:cxn ang="0">
                    <a:pos x="419" y="72"/>
                  </a:cxn>
                  <a:cxn ang="0">
                    <a:pos x="486" y="44"/>
                  </a:cxn>
                  <a:cxn ang="0">
                    <a:pos x="555" y="23"/>
                  </a:cxn>
                  <a:cxn ang="0">
                    <a:pos x="627" y="8"/>
                  </a:cxn>
                  <a:cxn ang="0">
                    <a:pos x="700" y="0"/>
                  </a:cxn>
                  <a:cxn ang="0">
                    <a:pos x="739" y="0"/>
                  </a:cxn>
                  <a:cxn ang="0">
                    <a:pos x="1292" y="0"/>
                  </a:cxn>
                </a:cxnLst>
                <a:rect l="0" t="0" r="r" b="b"/>
                <a:pathLst>
                  <a:path w="1292" h="739">
                    <a:moveTo>
                      <a:pt x="0" y="739"/>
                    </a:moveTo>
                    <a:lnTo>
                      <a:pt x="2" y="700"/>
                    </a:lnTo>
                    <a:lnTo>
                      <a:pt x="9" y="626"/>
                    </a:lnTo>
                    <a:lnTo>
                      <a:pt x="23" y="554"/>
                    </a:lnTo>
                    <a:lnTo>
                      <a:pt x="45" y="484"/>
                    </a:lnTo>
                    <a:lnTo>
                      <a:pt x="74" y="417"/>
                    </a:lnTo>
                    <a:lnTo>
                      <a:pt x="107" y="355"/>
                    </a:lnTo>
                    <a:lnTo>
                      <a:pt x="147" y="296"/>
                    </a:lnTo>
                    <a:lnTo>
                      <a:pt x="192" y="242"/>
                    </a:lnTo>
                    <a:lnTo>
                      <a:pt x="242" y="191"/>
                    </a:lnTo>
                    <a:lnTo>
                      <a:pt x="297" y="147"/>
                    </a:lnTo>
                    <a:lnTo>
                      <a:pt x="356" y="106"/>
                    </a:lnTo>
                    <a:lnTo>
                      <a:pt x="419" y="72"/>
                    </a:lnTo>
                    <a:lnTo>
                      <a:pt x="486" y="44"/>
                    </a:lnTo>
                    <a:lnTo>
                      <a:pt x="555" y="23"/>
                    </a:lnTo>
                    <a:lnTo>
                      <a:pt x="627" y="8"/>
                    </a:lnTo>
                    <a:lnTo>
                      <a:pt x="700" y="0"/>
                    </a:lnTo>
                    <a:lnTo>
                      <a:pt x="739" y="0"/>
                    </a:lnTo>
                    <a:lnTo>
                      <a:pt x="1292" y="0"/>
                    </a:lnTo>
                  </a:path>
                </a:pathLst>
              </a:cu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4" name="Freeform 60"/>
              <p:cNvSpPr>
                <a:spLocks/>
              </p:cNvSpPr>
              <p:nvPr/>
            </p:nvSpPr>
            <p:spPr bwMode="auto">
              <a:xfrm>
                <a:off x="3304" y="3347"/>
                <a:ext cx="252" cy="252"/>
              </a:xfrm>
              <a:custGeom>
                <a:avLst/>
                <a:gdLst/>
                <a:ahLst/>
                <a:cxnLst>
                  <a:cxn ang="0">
                    <a:pos x="756" y="377"/>
                  </a:cxn>
                  <a:cxn ang="0">
                    <a:pos x="755" y="416"/>
                  </a:cxn>
                  <a:cxn ang="0">
                    <a:pos x="739" y="489"/>
                  </a:cxn>
                  <a:cxn ang="0">
                    <a:pos x="710" y="557"/>
                  </a:cxn>
                  <a:cxn ang="0">
                    <a:pos x="670" y="617"/>
                  </a:cxn>
                  <a:cxn ang="0">
                    <a:pos x="618" y="669"/>
                  </a:cxn>
                  <a:cxn ang="0">
                    <a:pos x="559" y="710"/>
                  </a:cxn>
                  <a:cxn ang="0">
                    <a:pos x="490" y="738"/>
                  </a:cxn>
                  <a:cxn ang="0">
                    <a:pos x="416" y="754"/>
                  </a:cxn>
                  <a:cxn ang="0">
                    <a:pos x="377" y="756"/>
                  </a:cxn>
                  <a:cxn ang="0">
                    <a:pos x="338" y="754"/>
                  </a:cxn>
                  <a:cxn ang="0">
                    <a:pos x="265" y="738"/>
                  </a:cxn>
                  <a:cxn ang="0">
                    <a:pos x="197" y="710"/>
                  </a:cxn>
                  <a:cxn ang="0">
                    <a:pos x="137" y="669"/>
                  </a:cxn>
                  <a:cxn ang="0">
                    <a:pos x="85" y="617"/>
                  </a:cxn>
                  <a:cxn ang="0">
                    <a:pos x="45" y="557"/>
                  </a:cxn>
                  <a:cxn ang="0">
                    <a:pos x="16" y="489"/>
                  </a:cxn>
                  <a:cxn ang="0">
                    <a:pos x="1" y="416"/>
                  </a:cxn>
                  <a:cxn ang="0">
                    <a:pos x="0" y="377"/>
                  </a:cxn>
                  <a:cxn ang="0">
                    <a:pos x="1" y="338"/>
                  </a:cxn>
                  <a:cxn ang="0">
                    <a:pos x="16" y="265"/>
                  </a:cxn>
                  <a:cxn ang="0">
                    <a:pos x="45" y="197"/>
                  </a:cxn>
                  <a:cxn ang="0">
                    <a:pos x="85" y="136"/>
                  </a:cxn>
                  <a:cxn ang="0">
                    <a:pos x="137" y="85"/>
                  </a:cxn>
                  <a:cxn ang="0">
                    <a:pos x="197" y="44"/>
                  </a:cxn>
                  <a:cxn ang="0">
                    <a:pos x="265" y="15"/>
                  </a:cxn>
                  <a:cxn ang="0">
                    <a:pos x="338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90" y="15"/>
                  </a:cxn>
                  <a:cxn ang="0">
                    <a:pos x="559" y="44"/>
                  </a:cxn>
                  <a:cxn ang="0">
                    <a:pos x="618" y="85"/>
                  </a:cxn>
                  <a:cxn ang="0">
                    <a:pos x="670" y="136"/>
                  </a:cxn>
                  <a:cxn ang="0">
                    <a:pos x="710" y="197"/>
                  </a:cxn>
                  <a:cxn ang="0">
                    <a:pos x="739" y="265"/>
                  </a:cxn>
                  <a:cxn ang="0">
                    <a:pos x="755" y="338"/>
                  </a:cxn>
                  <a:cxn ang="0">
                    <a:pos x="756" y="377"/>
                  </a:cxn>
                </a:cxnLst>
                <a:rect l="0" t="0" r="r" b="b"/>
                <a:pathLst>
                  <a:path w="756" h="756">
                    <a:moveTo>
                      <a:pt x="756" y="377"/>
                    </a:moveTo>
                    <a:lnTo>
                      <a:pt x="755" y="416"/>
                    </a:lnTo>
                    <a:lnTo>
                      <a:pt x="739" y="489"/>
                    </a:lnTo>
                    <a:lnTo>
                      <a:pt x="710" y="557"/>
                    </a:lnTo>
                    <a:lnTo>
                      <a:pt x="670" y="617"/>
                    </a:lnTo>
                    <a:lnTo>
                      <a:pt x="618" y="669"/>
                    </a:lnTo>
                    <a:lnTo>
                      <a:pt x="559" y="710"/>
                    </a:lnTo>
                    <a:lnTo>
                      <a:pt x="490" y="738"/>
                    </a:lnTo>
                    <a:lnTo>
                      <a:pt x="416" y="754"/>
                    </a:lnTo>
                    <a:lnTo>
                      <a:pt x="377" y="756"/>
                    </a:lnTo>
                    <a:lnTo>
                      <a:pt x="338" y="754"/>
                    </a:lnTo>
                    <a:lnTo>
                      <a:pt x="265" y="738"/>
                    </a:lnTo>
                    <a:lnTo>
                      <a:pt x="197" y="710"/>
                    </a:lnTo>
                    <a:lnTo>
                      <a:pt x="137" y="669"/>
                    </a:lnTo>
                    <a:lnTo>
                      <a:pt x="85" y="617"/>
                    </a:lnTo>
                    <a:lnTo>
                      <a:pt x="45" y="557"/>
                    </a:lnTo>
                    <a:lnTo>
                      <a:pt x="16" y="489"/>
                    </a:lnTo>
                    <a:lnTo>
                      <a:pt x="1" y="416"/>
                    </a:lnTo>
                    <a:lnTo>
                      <a:pt x="0" y="377"/>
                    </a:lnTo>
                    <a:lnTo>
                      <a:pt x="1" y="338"/>
                    </a:lnTo>
                    <a:lnTo>
                      <a:pt x="16" y="265"/>
                    </a:lnTo>
                    <a:lnTo>
                      <a:pt x="45" y="197"/>
                    </a:lnTo>
                    <a:lnTo>
                      <a:pt x="85" y="136"/>
                    </a:lnTo>
                    <a:lnTo>
                      <a:pt x="137" y="85"/>
                    </a:lnTo>
                    <a:lnTo>
                      <a:pt x="197" y="44"/>
                    </a:lnTo>
                    <a:lnTo>
                      <a:pt x="265" y="15"/>
                    </a:lnTo>
                    <a:lnTo>
                      <a:pt x="338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90" y="15"/>
                    </a:lnTo>
                    <a:lnTo>
                      <a:pt x="559" y="44"/>
                    </a:lnTo>
                    <a:lnTo>
                      <a:pt x="618" y="85"/>
                    </a:lnTo>
                    <a:lnTo>
                      <a:pt x="670" y="136"/>
                    </a:lnTo>
                    <a:lnTo>
                      <a:pt x="710" y="197"/>
                    </a:lnTo>
                    <a:lnTo>
                      <a:pt x="739" y="265"/>
                    </a:lnTo>
                    <a:lnTo>
                      <a:pt x="755" y="338"/>
                    </a:lnTo>
                    <a:lnTo>
                      <a:pt x="75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" name="Freeform 61"/>
              <p:cNvSpPr>
                <a:spLocks/>
              </p:cNvSpPr>
              <p:nvPr/>
            </p:nvSpPr>
            <p:spPr bwMode="auto">
              <a:xfrm>
                <a:off x="2805" y="3347"/>
                <a:ext cx="252" cy="252"/>
              </a:xfrm>
              <a:custGeom>
                <a:avLst/>
                <a:gdLst/>
                <a:ahLst/>
                <a:cxnLst>
                  <a:cxn ang="0">
                    <a:pos x="756" y="377"/>
                  </a:cxn>
                  <a:cxn ang="0">
                    <a:pos x="755" y="416"/>
                  </a:cxn>
                  <a:cxn ang="0">
                    <a:pos x="739" y="489"/>
                  </a:cxn>
                  <a:cxn ang="0">
                    <a:pos x="710" y="557"/>
                  </a:cxn>
                  <a:cxn ang="0">
                    <a:pos x="670" y="617"/>
                  </a:cxn>
                  <a:cxn ang="0">
                    <a:pos x="618" y="669"/>
                  </a:cxn>
                  <a:cxn ang="0">
                    <a:pos x="559" y="710"/>
                  </a:cxn>
                  <a:cxn ang="0">
                    <a:pos x="490" y="738"/>
                  </a:cxn>
                  <a:cxn ang="0">
                    <a:pos x="416" y="754"/>
                  </a:cxn>
                  <a:cxn ang="0">
                    <a:pos x="377" y="756"/>
                  </a:cxn>
                  <a:cxn ang="0">
                    <a:pos x="339" y="754"/>
                  </a:cxn>
                  <a:cxn ang="0">
                    <a:pos x="265" y="738"/>
                  </a:cxn>
                  <a:cxn ang="0">
                    <a:pos x="197" y="710"/>
                  </a:cxn>
                  <a:cxn ang="0">
                    <a:pos x="137" y="669"/>
                  </a:cxn>
                  <a:cxn ang="0">
                    <a:pos x="85" y="617"/>
                  </a:cxn>
                  <a:cxn ang="0">
                    <a:pos x="45" y="557"/>
                  </a:cxn>
                  <a:cxn ang="0">
                    <a:pos x="16" y="489"/>
                  </a:cxn>
                  <a:cxn ang="0">
                    <a:pos x="2" y="416"/>
                  </a:cxn>
                  <a:cxn ang="0">
                    <a:pos x="0" y="377"/>
                  </a:cxn>
                  <a:cxn ang="0">
                    <a:pos x="2" y="338"/>
                  </a:cxn>
                  <a:cxn ang="0">
                    <a:pos x="16" y="265"/>
                  </a:cxn>
                  <a:cxn ang="0">
                    <a:pos x="45" y="197"/>
                  </a:cxn>
                  <a:cxn ang="0">
                    <a:pos x="85" y="136"/>
                  </a:cxn>
                  <a:cxn ang="0">
                    <a:pos x="137" y="85"/>
                  </a:cxn>
                  <a:cxn ang="0">
                    <a:pos x="197" y="44"/>
                  </a:cxn>
                  <a:cxn ang="0">
                    <a:pos x="265" y="15"/>
                  </a:cxn>
                  <a:cxn ang="0">
                    <a:pos x="339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90" y="15"/>
                  </a:cxn>
                  <a:cxn ang="0">
                    <a:pos x="559" y="44"/>
                  </a:cxn>
                  <a:cxn ang="0">
                    <a:pos x="618" y="85"/>
                  </a:cxn>
                  <a:cxn ang="0">
                    <a:pos x="670" y="136"/>
                  </a:cxn>
                  <a:cxn ang="0">
                    <a:pos x="710" y="197"/>
                  </a:cxn>
                  <a:cxn ang="0">
                    <a:pos x="739" y="265"/>
                  </a:cxn>
                  <a:cxn ang="0">
                    <a:pos x="755" y="338"/>
                  </a:cxn>
                  <a:cxn ang="0">
                    <a:pos x="756" y="377"/>
                  </a:cxn>
                </a:cxnLst>
                <a:rect l="0" t="0" r="r" b="b"/>
                <a:pathLst>
                  <a:path w="756" h="756">
                    <a:moveTo>
                      <a:pt x="756" y="377"/>
                    </a:moveTo>
                    <a:lnTo>
                      <a:pt x="755" y="416"/>
                    </a:lnTo>
                    <a:lnTo>
                      <a:pt x="739" y="489"/>
                    </a:lnTo>
                    <a:lnTo>
                      <a:pt x="710" y="557"/>
                    </a:lnTo>
                    <a:lnTo>
                      <a:pt x="670" y="617"/>
                    </a:lnTo>
                    <a:lnTo>
                      <a:pt x="618" y="669"/>
                    </a:lnTo>
                    <a:lnTo>
                      <a:pt x="559" y="710"/>
                    </a:lnTo>
                    <a:lnTo>
                      <a:pt x="490" y="738"/>
                    </a:lnTo>
                    <a:lnTo>
                      <a:pt x="416" y="754"/>
                    </a:lnTo>
                    <a:lnTo>
                      <a:pt x="377" y="756"/>
                    </a:lnTo>
                    <a:lnTo>
                      <a:pt x="339" y="754"/>
                    </a:lnTo>
                    <a:lnTo>
                      <a:pt x="265" y="738"/>
                    </a:lnTo>
                    <a:lnTo>
                      <a:pt x="197" y="710"/>
                    </a:lnTo>
                    <a:lnTo>
                      <a:pt x="137" y="669"/>
                    </a:lnTo>
                    <a:lnTo>
                      <a:pt x="85" y="617"/>
                    </a:lnTo>
                    <a:lnTo>
                      <a:pt x="45" y="557"/>
                    </a:lnTo>
                    <a:lnTo>
                      <a:pt x="16" y="489"/>
                    </a:lnTo>
                    <a:lnTo>
                      <a:pt x="2" y="416"/>
                    </a:lnTo>
                    <a:lnTo>
                      <a:pt x="0" y="377"/>
                    </a:lnTo>
                    <a:lnTo>
                      <a:pt x="2" y="338"/>
                    </a:lnTo>
                    <a:lnTo>
                      <a:pt x="16" y="265"/>
                    </a:lnTo>
                    <a:lnTo>
                      <a:pt x="45" y="197"/>
                    </a:lnTo>
                    <a:lnTo>
                      <a:pt x="85" y="136"/>
                    </a:lnTo>
                    <a:lnTo>
                      <a:pt x="137" y="85"/>
                    </a:lnTo>
                    <a:lnTo>
                      <a:pt x="197" y="44"/>
                    </a:lnTo>
                    <a:lnTo>
                      <a:pt x="265" y="15"/>
                    </a:lnTo>
                    <a:lnTo>
                      <a:pt x="339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90" y="15"/>
                    </a:lnTo>
                    <a:lnTo>
                      <a:pt x="559" y="44"/>
                    </a:lnTo>
                    <a:lnTo>
                      <a:pt x="618" y="85"/>
                    </a:lnTo>
                    <a:lnTo>
                      <a:pt x="670" y="136"/>
                    </a:lnTo>
                    <a:lnTo>
                      <a:pt x="710" y="197"/>
                    </a:lnTo>
                    <a:lnTo>
                      <a:pt x="739" y="265"/>
                    </a:lnTo>
                    <a:lnTo>
                      <a:pt x="755" y="338"/>
                    </a:lnTo>
                    <a:lnTo>
                      <a:pt x="75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Freeform 62"/>
              <p:cNvSpPr>
                <a:spLocks/>
              </p:cNvSpPr>
              <p:nvPr/>
            </p:nvSpPr>
            <p:spPr bwMode="auto">
              <a:xfrm>
                <a:off x="2305" y="3347"/>
                <a:ext cx="252" cy="252"/>
              </a:xfrm>
              <a:custGeom>
                <a:avLst/>
                <a:gdLst/>
                <a:ahLst/>
                <a:cxnLst>
                  <a:cxn ang="0">
                    <a:pos x="756" y="377"/>
                  </a:cxn>
                  <a:cxn ang="0">
                    <a:pos x="755" y="416"/>
                  </a:cxn>
                  <a:cxn ang="0">
                    <a:pos x="739" y="489"/>
                  </a:cxn>
                  <a:cxn ang="0">
                    <a:pos x="710" y="557"/>
                  </a:cxn>
                  <a:cxn ang="0">
                    <a:pos x="670" y="617"/>
                  </a:cxn>
                  <a:cxn ang="0">
                    <a:pos x="618" y="669"/>
                  </a:cxn>
                  <a:cxn ang="0">
                    <a:pos x="557" y="710"/>
                  </a:cxn>
                  <a:cxn ang="0">
                    <a:pos x="490" y="738"/>
                  </a:cxn>
                  <a:cxn ang="0">
                    <a:pos x="416" y="754"/>
                  </a:cxn>
                  <a:cxn ang="0">
                    <a:pos x="377" y="756"/>
                  </a:cxn>
                  <a:cxn ang="0">
                    <a:pos x="338" y="754"/>
                  </a:cxn>
                  <a:cxn ang="0">
                    <a:pos x="265" y="738"/>
                  </a:cxn>
                  <a:cxn ang="0">
                    <a:pos x="197" y="710"/>
                  </a:cxn>
                  <a:cxn ang="0">
                    <a:pos x="137" y="669"/>
                  </a:cxn>
                  <a:cxn ang="0">
                    <a:pos x="85" y="617"/>
                  </a:cxn>
                  <a:cxn ang="0">
                    <a:pos x="45" y="557"/>
                  </a:cxn>
                  <a:cxn ang="0">
                    <a:pos x="16" y="489"/>
                  </a:cxn>
                  <a:cxn ang="0">
                    <a:pos x="0" y="416"/>
                  </a:cxn>
                  <a:cxn ang="0">
                    <a:pos x="0" y="377"/>
                  </a:cxn>
                  <a:cxn ang="0">
                    <a:pos x="0" y="338"/>
                  </a:cxn>
                  <a:cxn ang="0">
                    <a:pos x="16" y="265"/>
                  </a:cxn>
                  <a:cxn ang="0">
                    <a:pos x="45" y="197"/>
                  </a:cxn>
                  <a:cxn ang="0">
                    <a:pos x="85" y="136"/>
                  </a:cxn>
                  <a:cxn ang="0">
                    <a:pos x="137" y="85"/>
                  </a:cxn>
                  <a:cxn ang="0">
                    <a:pos x="197" y="44"/>
                  </a:cxn>
                  <a:cxn ang="0">
                    <a:pos x="265" y="15"/>
                  </a:cxn>
                  <a:cxn ang="0">
                    <a:pos x="338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90" y="15"/>
                  </a:cxn>
                  <a:cxn ang="0">
                    <a:pos x="557" y="44"/>
                  </a:cxn>
                  <a:cxn ang="0">
                    <a:pos x="618" y="85"/>
                  </a:cxn>
                  <a:cxn ang="0">
                    <a:pos x="670" y="136"/>
                  </a:cxn>
                  <a:cxn ang="0">
                    <a:pos x="710" y="197"/>
                  </a:cxn>
                  <a:cxn ang="0">
                    <a:pos x="739" y="265"/>
                  </a:cxn>
                  <a:cxn ang="0">
                    <a:pos x="755" y="338"/>
                  </a:cxn>
                  <a:cxn ang="0">
                    <a:pos x="756" y="377"/>
                  </a:cxn>
                </a:cxnLst>
                <a:rect l="0" t="0" r="r" b="b"/>
                <a:pathLst>
                  <a:path w="756" h="756">
                    <a:moveTo>
                      <a:pt x="756" y="377"/>
                    </a:moveTo>
                    <a:lnTo>
                      <a:pt x="755" y="416"/>
                    </a:lnTo>
                    <a:lnTo>
                      <a:pt x="739" y="489"/>
                    </a:lnTo>
                    <a:lnTo>
                      <a:pt x="710" y="557"/>
                    </a:lnTo>
                    <a:lnTo>
                      <a:pt x="670" y="617"/>
                    </a:lnTo>
                    <a:lnTo>
                      <a:pt x="618" y="669"/>
                    </a:lnTo>
                    <a:lnTo>
                      <a:pt x="557" y="710"/>
                    </a:lnTo>
                    <a:lnTo>
                      <a:pt x="490" y="738"/>
                    </a:lnTo>
                    <a:lnTo>
                      <a:pt x="416" y="754"/>
                    </a:lnTo>
                    <a:lnTo>
                      <a:pt x="377" y="756"/>
                    </a:lnTo>
                    <a:lnTo>
                      <a:pt x="338" y="754"/>
                    </a:lnTo>
                    <a:lnTo>
                      <a:pt x="265" y="738"/>
                    </a:lnTo>
                    <a:lnTo>
                      <a:pt x="197" y="710"/>
                    </a:lnTo>
                    <a:lnTo>
                      <a:pt x="137" y="669"/>
                    </a:lnTo>
                    <a:lnTo>
                      <a:pt x="85" y="617"/>
                    </a:lnTo>
                    <a:lnTo>
                      <a:pt x="45" y="557"/>
                    </a:lnTo>
                    <a:lnTo>
                      <a:pt x="16" y="489"/>
                    </a:lnTo>
                    <a:lnTo>
                      <a:pt x="0" y="416"/>
                    </a:lnTo>
                    <a:lnTo>
                      <a:pt x="0" y="377"/>
                    </a:lnTo>
                    <a:lnTo>
                      <a:pt x="0" y="338"/>
                    </a:lnTo>
                    <a:lnTo>
                      <a:pt x="16" y="265"/>
                    </a:lnTo>
                    <a:lnTo>
                      <a:pt x="45" y="197"/>
                    </a:lnTo>
                    <a:lnTo>
                      <a:pt x="85" y="136"/>
                    </a:lnTo>
                    <a:lnTo>
                      <a:pt x="137" y="85"/>
                    </a:lnTo>
                    <a:lnTo>
                      <a:pt x="197" y="44"/>
                    </a:lnTo>
                    <a:lnTo>
                      <a:pt x="265" y="15"/>
                    </a:lnTo>
                    <a:lnTo>
                      <a:pt x="338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90" y="15"/>
                    </a:lnTo>
                    <a:lnTo>
                      <a:pt x="557" y="44"/>
                    </a:lnTo>
                    <a:lnTo>
                      <a:pt x="618" y="85"/>
                    </a:lnTo>
                    <a:lnTo>
                      <a:pt x="670" y="136"/>
                    </a:lnTo>
                    <a:lnTo>
                      <a:pt x="710" y="197"/>
                    </a:lnTo>
                    <a:lnTo>
                      <a:pt x="739" y="265"/>
                    </a:lnTo>
                    <a:lnTo>
                      <a:pt x="755" y="338"/>
                    </a:lnTo>
                    <a:lnTo>
                      <a:pt x="75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Freeform 63"/>
              <p:cNvSpPr>
                <a:spLocks/>
              </p:cNvSpPr>
              <p:nvPr/>
            </p:nvSpPr>
            <p:spPr bwMode="auto">
              <a:xfrm>
                <a:off x="4446" y="2854"/>
                <a:ext cx="252" cy="253"/>
              </a:xfrm>
              <a:custGeom>
                <a:avLst/>
                <a:gdLst/>
                <a:ahLst/>
                <a:cxnLst>
                  <a:cxn ang="0">
                    <a:pos x="756" y="378"/>
                  </a:cxn>
                  <a:cxn ang="0">
                    <a:pos x="756" y="417"/>
                  </a:cxn>
                  <a:cxn ang="0">
                    <a:pos x="740" y="490"/>
                  </a:cxn>
                  <a:cxn ang="0">
                    <a:pos x="711" y="558"/>
                  </a:cxn>
                  <a:cxn ang="0">
                    <a:pos x="671" y="618"/>
                  </a:cxn>
                  <a:cxn ang="0">
                    <a:pos x="619" y="670"/>
                  </a:cxn>
                  <a:cxn ang="0">
                    <a:pos x="558" y="710"/>
                  </a:cxn>
                  <a:cxn ang="0">
                    <a:pos x="491" y="739"/>
                  </a:cxn>
                  <a:cxn ang="0">
                    <a:pos x="417" y="755"/>
                  </a:cxn>
                  <a:cxn ang="0">
                    <a:pos x="378" y="757"/>
                  </a:cxn>
                  <a:cxn ang="0">
                    <a:pos x="339" y="755"/>
                  </a:cxn>
                  <a:cxn ang="0">
                    <a:pos x="266" y="739"/>
                  </a:cxn>
                  <a:cxn ang="0">
                    <a:pos x="198" y="710"/>
                  </a:cxn>
                  <a:cxn ang="0">
                    <a:pos x="138" y="670"/>
                  </a:cxn>
                  <a:cxn ang="0">
                    <a:pos x="86" y="618"/>
                  </a:cxn>
                  <a:cxn ang="0">
                    <a:pos x="46" y="558"/>
                  </a:cxn>
                  <a:cxn ang="0">
                    <a:pos x="17" y="490"/>
                  </a:cxn>
                  <a:cxn ang="0">
                    <a:pos x="1" y="417"/>
                  </a:cxn>
                  <a:cxn ang="0">
                    <a:pos x="0" y="378"/>
                  </a:cxn>
                  <a:cxn ang="0">
                    <a:pos x="1" y="339"/>
                  </a:cxn>
                  <a:cxn ang="0">
                    <a:pos x="17" y="265"/>
                  </a:cxn>
                  <a:cxn ang="0">
                    <a:pos x="46" y="198"/>
                  </a:cxn>
                  <a:cxn ang="0">
                    <a:pos x="86" y="137"/>
                  </a:cxn>
                  <a:cxn ang="0">
                    <a:pos x="138" y="85"/>
                  </a:cxn>
                  <a:cxn ang="0">
                    <a:pos x="198" y="45"/>
                  </a:cxn>
                  <a:cxn ang="0">
                    <a:pos x="266" y="16"/>
                  </a:cxn>
                  <a:cxn ang="0">
                    <a:pos x="339" y="0"/>
                  </a:cxn>
                  <a:cxn ang="0">
                    <a:pos x="378" y="0"/>
                  </a:cxn>
                  <a:cxn ang="0">
                    <a:pos x="417" y="0"/>
                  </a:cxn>
                  <a:cxn ang="0">
                    <a:pos x="491" y="16"/>
                  </a:cxn>
                  <a:cxn ang="0">
                    <a:pos x="558" y="45"/>
                  </a:cxn>
                  <a:cxn ang="0">
                    <a:pos x="619" y="85"/>
                  </a:cxn>
                  <a:cxn ang="0">
                    <a:pos x="671" y="137"/>
                  </a:cxn>
                  <a:cxn ang="0">
                    <a:pos x="711" y="198"/>
                  </a:cxn>
                  <a:cxn ang="0">
                    <a:pos x="740" y="265"/>
                  </a:cxn>
                  <a:cxn ang="0">
                    <a:pos x="756" y="339"/>
                  </a:cxn>
                  <a:cxn ang="0">
                    <a:pos x="756" y="378"/>
                  </a:cxn>
                </a:cxnLst>
                <a:rect l="0" t="0" r="r" b="b"/>
                <a:pathLst>
                  <a:path w="756" h="757">
                    <a:moveTo>
                      <a:pt x="756" y="378"/>
                    </a:moveTo>
                    <a:lnTo>
                      <a:pt x="756" y="417"/>
                    </a:lnTo>
                    <a:lnTo>
                      <a:pt x="740" y="490"/>
                    </a:lnTo>
                    <a:lnTo>
                      <a:pt x="711" y="558"/>
                    </a:lnTo>
                    <a:lnTo>
                      <a:pt x="671" y="618"/>
                    </a:lnTo>
                    <a:lnTo>
                      <a:pt x="619" y="670"/>
                    </a:lnTo>
                    <a:lnTo>
                      <a:pt x="558" y="710"/>
                    </a:lnTo>
                    <a:lnTo>
                      <a:pt x="491" y="739"/>
                    </a:lnTo>
                    <a:lnTo>
                      <a:pt x="417" y="755"/>
                    </a:lnTo>
                    <a:lnTo>
                      <a:pt x="378" y="757"/>
                    </a:lnTo>
                    <a:lnTo>
                      <a:pt x="339" y="755"/>
                    </a:lnTo>
                    <a:lnTo>
                      <a:pt x="266" y="739"/>
                    </a:lnTo>
                    <a:lnTo>
                      <a:pt x="198" y="710"/>
                    </a:lnTo>
                    <a:lnTo>
                      <a:pt x="138" y="670"/>
                    </a:lnTo>
                    <a:lnTo>
                      <a:pt x="86" y="618"/>
                    </a:lnTo>
                    <a:lnTo>
                      <a:pt x="46" y="558"/>
                    </a:lnTo>
                    <a:lnTo>
                      <a:pt x="17" y="490"/>
                    </a:lnTo>
                    <a:lnTo>
                      <a:pt x="1" y="417"/>
                    </a:lnTo>
                    <a:lnTo>
                      <a:pt x="0" y="378"/>
                    </a:lnTo>
                    <a:lnTo>
                      <a:pt x="1" y="339"/>
                    </a:lnTo>
                    <a:lnTo>
                      <a:pt x="17" y="265"/>
                    </a:lnTo>
                    <a:lnTo>
                      <a:pt x="46" y="198"/>
                    </a:lnTo>
                    <a:lnTo>
                      <a:pt x="86" y="137"/>
                    </a:lnTo>
                    <a:lnTo>
                      <a:pt x="138" y="85"/>
                    </a:lnTo>
                    <a:lnTo>
                      <a:pt x="198" y="45"/>
                    </a:lnTo>
                    <a:lnTo>
                      <a:pt x="266" y="16"/>
                    </a:lnTo>
                    <a:lnTo>
                      <a:pt x="339" y="0"/>
                    </a:lnTo>
                    <a:lnTo>
                      <a:pt x="378" y="0"/>
                    </a:lnTo>
                    <a:lnTo>
                      <a:pt x="417" y="0"/>
                    </a:lnTo>
                    <a:lnTo>
                      <a:pt x="491" y="16"/>
                    </a:lnTo>
                    <a:lnTo>
                      <a:pt x="558" y="45"/>
                    </a:lnTo>
                    <a:lnTo>
                      <a:pt x="619" y="85"/>
                    </a:lnTo>
                    <a:lnTo>
                      <a:pt x="671" y="137"/>
                    </a:lnTo>
                    <a:lnTo>
                      <a:pt x="711" y="198"/>
                    </a:lnTo>
                    <a:lnTo>
                      <a:pt x="740" y="265"/>
                    </a:lnTo>
                    <a:lnTo>
                      <a:pt x="756" y="339"/>
                    </a:lnTo>
                    <a:lnTo>
                      <a:pt x="756" y="378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Freeform 64"/>
              <p:cNvSpPr>
                <a:spLocks/>
              </p:cNvSpPr>
              <p:nvPr/>
            </p:nvSpPr>
            <p:spPr bwMode="auto">
              <a:xfrm>
                <a:off x="4946" y="2854"/>
                <a:ext cx="252" cy="253"/>
              </a:xfrm>
              <a:custGeom>
                <a:avLst/>
                <a:gdLst/>
                <a:ahLst/>
                <a:cxnLst>
                  <a:cxn ang="0">
                    <a:pos x="756" y="378"/>
                  </a:cxn>
                  <a:cxn ang="0">
                    <a:pos x="754" y="417"/>
                  </a:cxn>
                  <a:cxn ang="0">
                    <a:pos x="739" y="490"/>
                  </a:cxn>
                  <a:cxn ang="0">
                    <a:pos x="710" y="558"/>
                  </a:cxn>
                  <a:cxn ang="0">
                    <a:pos x="669" y="618"/>
                  </a:cxn>
                  <a:cxn ang="0">
                    <a:pos x="618" y="670"/>
                  </a:cxn>
                  <a:cxn ang="0">
                    <a:pos x="557" y="710"/>
                  </a:cxn>
                  <a:cxn ang="0">
                    <a:pos x="489" y="739"/>
                  </a:cxn>
                  <a:cxn ang="0">
                    <a:pos x="416" y="755"/>
                  </a:cxn>
                  <a:cxn ang="0">
                    <a:pos x="377" y="757"/>
                  </a:cxn>
                  <a:cxn ang="0">
                    <a:pos x="338" y="755"/>
                  </a:cxn>
                  <a:cxn ang="0">
                    <a:pos x="265" y="739"/>
                  </a:cxn>
                  <a:cxn ang="0">
                    <a:pos x="197" y="710"/>
                  </a:cxn>
                  <a:cxn ang="0">
                    <a:pos x="137" y="670"/>
                  </a:cxn>
                  <a:cxn ang="0">
                    <a:pos x="85" y="618"/>
                  </a:cxn>
                  <a:cxn ang="0">
                    <a:pos x="44" y="558"/>
                  </a:cxn>
                  <a:cxn ang="0">
                    <a:pos x="16" y="490"/>
                  </a:cxn>
                  <a:cxn ang="0">
                    <a:pos x="0" y="417"/>
                  </a:cxn>
                  <a:cxn ang="0">
                    <a:pos x="0" y="378"/>
                  </a:cxn>
                  <a:cxn ang="0">
                    <a:pos x="0" y="339"/>
                  </a:cxn>
                  <a:cxn ang="0">
                    <a:pos x="16" y="265"/>
                  </a:cxn>
                  <a:cxn ang="0">
                    <a:pos x="44" y="198"/>
                  </a:cxn>
                  <a:cxn ang="0">
                    <a:pos x="85" y="137"/>
                  </a:cxn>
                  <a:cxn ang="0">
                    <a:pos x="137" y="85"/>
                  </a:cxn>
                  <a:cxn ang="0">
                    <a:pos x="197" y="45"/>
                  </a:cxn>
                  <a:cxn ang="0">
                    <a:pos x="265" y="16"/>
                  </a:cxn>
                  <a:cxn ang="0">
                    <a:pos x="338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89" y="16"/>
                  </a:cxn>
                  <a:cxn ang="0">
                    <a:pos x="557" y="45"/>
                  </a:cxn>
                  <a:cxn ang="0">
                    <a:pos x="618" y="85"/>
                  </a:cxn>
                  <a:cxn ang="0">
                    <a:pos x="669" y="137"/>
                  </a:cxn>
                  <a:cxn ang="0">
                    <a:pos x="710" y="198"/>
                  </a:cxn>
                  <a:cxn ang="0">
                    <a:pos x="739" y="265"/>
                  </a:cxn>
                  <a:cxn ang="0">
                    <a:pos x="754" y="339"/>
                  </a:cxn>
                  <a:cxn ang="0">
                    <a:pos x="756" y="378"/>
                  </a:cxn>
                </a:cxnLst>
                <a:rect l="0" t="0" r="r" b="b"/>
                <a:pathLst>
                  <a:path w="756" h="757">
                    <a:moveTo>
                      <a:pt x="756" y="378"/>
                    </a:moveTo>
                    <a:lnTo>
                      <a:pt x="754" y="417"/>
                    </a:lnTo>
                    <a:lnTo>
                      <a:pt x="739" y="490"/>
                    </a:lnTo>
                    <a:lnTo>
                      <a:pt x="710" y="558"/>
                    </a:lnTo>
                    <a:lnTo>
                      <a:pt x="669" y="618"/>
                    </a:lnTo>
                    <a:lnTo>
                      <a:pt x="618" y="670"/>
                    </a:lnTo>
                    <a:lnTo>
                      <a:pt x="557" y="710"/>
                    </a:lnTo>
                    <a:lnTo>
                      <a:pt x="489" y="739"/>
                    </a:lnTo>
                    <a:lnTo>
                      <a:pt x="416" y="755"/>
                    </a:lnTo>
                    <a:lnTo>
                      <a:pt x="377" y="757"/>
                    </a:lnTo>
                    <a:lnTo>
                      <a:pt x="338" y="755"/>
                    </a:lnTo>
                    <a:lnTo>
                      <a:pt x="265" y="739"/>
                    </a:lnTo>
                    <a:lnTo>
                      <a:pt x="197" y="710"/>
                    </a:lnTo>
                    <a:lnTo>
                      <a:pt x="137" y="670"/>
                    </a:lnTo>
                    <a:lnTo>
                      <a:pt x="85" y="618"/>
                    </a:lnTo>
                    <a:lnTo>
                      <a:pt x="44" y="558"/>
                    </a:lnTo>
                    <a:lnTo>
                      <a:pt x="16" y="490"/>
                    </a:lnTo>
                    <a:lnTo>
                      <a:pt x="0" y="417"/>
                    </a:lnTo>
                    <a:lnTo>
                      <a:pt x="0" y="378"/>
                    </a:lnTo>
                    <a:lnTo>
                      <a:pt x="0" y="339"/>
                    </a:lnTo>
                    <a:lnTo>
                      <a:pt x="16" y="265"/>
                    </a:lnTo>
                    <a:lnTo>
                      <a:pt x="44" y="198"/>
                    </a:lnTo>
                    <a:lnTo>
                      <a:pt x="85" y="137"/>
                    </a:lnTo>
                    <a:lnTo>
                      <a:pt x="137" y="85"/>
                    </a:lnTo>
                    <a:lnTo>
                      <a:pt x="197" y="45"/>
                    </a:lnTo>
                    <a:lnTo>
                      <a:pt x="265" y="16"/>
                    </a:lnTo>
                    <a:lnTo>
                      <a:pt x="338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89" y="16"/>
                    </a:lnTo>
                    <a:lnTo>
                      <a:pt x="557" y="45"/>
                    </a:lnTo>
                    <a:lnTo>
                      <a:pt x="618" y="85"/>
                    </a:lnTo>
                    <a:lnTo>
                      <a:pt x="669" y="137"/>
                    </a:lnTo>
                    <a:lnTo>
                      <a:pt x="710" y="198"/>
                    </a:lnTo>
                    <a:lnTo>
                      <a:pt x="739" y="265"/>
                    </a:lnTo>
                    <a:lnTo>
                      <a:pt x="754" y="339"/>
                    </a:lnTo>
                    <a:lnTo>
                      <a:pt x="756" y="378"/>
                    </a:lnTo>
                    <a:close/>
                  </a:path>
                </a:pathLst>
              </a:custGeom>
              <a:solidFill>
                <a:srgbClr val="59ADD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Line 65"/>
              <p:cNvSpPr>
                <a:spLocks noChangeShapeType="1"/>
              </p:cNvSpPr>
              <p:nvPr/>
            </p:nvSpPr>
            <p:spPr bwMode="auto">
              <a:xfrm flipV="1">
                <a:off x="5074" y="2584"/>
                <a:ext cx="1" cy="141"/>
              </a:xfrm>
              <a:prstGeom prst="line">
                <a:avLst/>
              </a:pr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Freeform 66"/>
              <p:cNvSpPr>
                <a:spLocks/>
              </p:cNvSpPr>
              <p:nvPr/>
            </p:nvSpPr>
            <p:spPr bwMode="auto">
              <a:xfrm>
                <a:off x="5009" y="2673"/>
                <a:ext cx="131" cy="65"/>
              </a:xfrm>
              <a:custGeom>
                <a:avLst/>
                <a:gdLst/>
                <a:ahLst/>
                <a:cxnLst>
                  <a:cxn ang="0">
                    <a:pos x="392" y="0"/>
                  </a:cxn>
                  <a:cxn ang="0">
                    <a:pos x="195" y="194"/>
                  </a:cxn>
                  <a:cxn ang="0">
                    <a:pos x="0" y="0"/>
                  </a:cxn>
                </a:cxnLst>
                <a:rect l="0" t="0" r="r" b="b"/>
                <a:pathLst>
                  <a:path w="392" h="194">
                    <a:moveTo>
                      <a:pt x="392" y="0"/>
                    </a:moveTo>
                    <a:lnTo>
                      <a:pt x="195" y="194"/>
                    </a:ln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0" name="Rectangle 31"/>
            <p:cNvSpPr>
              <a:spLocks noChangeArrowheads="1"/>
            </p:cNvSpPr>
            <p:nvPr/>
          </p:nvSpPr>
          <p:spPr bwMode="auto">
            <a:xfrm>
              <a:off x="7740352" y="3356992"/>
              <a:ext cx="1136650" cy="476250"/>
            </a:xfrm>
            <a:prstGeom prst="rect">
              <a:avLst/>
            </a:prstGeom>
            <a:solidFill>
              <a:srgbClr val="61C19B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50" dirty="0" smtClean="0"/>
                <a:t>Personal Work</a:t>
              </a:r>
              <a:endParaRPr lang="en-US" sz="1050" dirty="0"/>
            </a:p>
          </p:txBody>
        </p:sp>
      </p:grpSp>
      <p:sp>
        <p:nvSpPr>
          <p:cNvPr id="7" name="Marcador de pie de página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04.The_abtrasction_the_process</Template>
  <TotalTime>102791</TotalTime>
  <Words>773</Words>
  <Application>Microsoft Macintosh PowerPoint</Application>
  <PresentationFormat>Presentación en pantalla (4:3)</PresentationFormat>
  <Paragraphs>180</Paragraphs>
  <Slides>15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Calibri</vt:lpstr>
      <vt:lpstr>Courier</vt:lpstr>
      <vt:lpstr>Courier New</vt:lpstr>
      <vt:lpstr>HY견고딕</vt:lpstr>
      <vt:lpstr>Malgun Gothic</vt:lpstr>
      <vt:lpstr>Wingdings</vt:lpstr>
      <vt:lpstr>굴림</vt:lpstr>
      <vt:lpstr>맑은 고딕</vt:lpstr>
      <vt:lpstr>양식_공청회_발표자료-총괄-양식</vt:lpstr>
      <vt:lpstr>Advanced Operating Systems  Lab Tools Intro</vt:lpstr>
      <vt:lpstr>Environment</vt:lpstr>
      <vt:lpstr>Vagrant </vt:lpstr>
      <vt:lpstr>How to work with vagrant</vt:lpstr>
      <vt:lpstr>Other useful commands</vt:lpstr>
      <vt:lpstr>AOS Vagrant Box: vpuente/AOSUC1617 (Demo)</vt:lpstr>
      <vt:lpstr>Advantages</vt:lpstr>
      <vt:lpstr>Lab work</vt:lpstr>
      <vt:lpstr>Personal Work tracking</vt:lpstr>
      <vt:lpstr>Updating of Guides (Pull)</vt:lpstr>
      <vt:lpstr>Workflow</vt:lpstr>
      <vt:lpstr>Next level (not required but advised to try at least)</vt:lpstr>
      <vt:lpstr>Gitlab Interface (not needed git deep understanding)</vt:lpstr>
      <vt:lpstr>GitLab interface (Demo)</vt:lpstr>
      <vt:lpstr>Structure of the repository (Demo)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creator>유진수 (jedisty@hanyang.ac.kr)</dc:creator>
  <cp:lastModifiedBy>Usuario de Microsoft Office</cp:lastModifiedBy>
  <cp:revision>4155</cp:revision>
  <cp:lastPrinted>2015-03-03T01:48:46Z</cp:lastPrinted>
  <dcterms:created xsi:type="dcterms:W3CDTF">2011-05-01T06:09:10Z</dcterms:created>
  <dcterms:modified xsi:type="dcterms:W3CDTF">2016-09-20T08:07:08Z</dcterms:modified>
</cp:coreProperties>
</file>