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8edae1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28edae1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28edae14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28edae14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8edae14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8edae14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8edae14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8edae14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ZdravkoGyurov/grader-docker-test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ZdravkoGyurov/grader-docker-solutions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274975"/>
            <a:ext cx="8520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Здравко Гюров, 26379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Йоана Мутазова, 26382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Дата: 29.06.2021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на системата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17725"/>
            <a:ext cx="8520600" cy="3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Системата Grader дава възможност на преподаватели да създават задачи за програмиране и на ученици да проверят знанията си по различни езици за програмиране. Системата е разработена като Single Page Application (SPA) като за front-end частта е използван React.js, а за backend - Node.js + Express. Backend частта е реализирана като REST/JSON API с помощта на JSON data serialization.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38" y="2106675"/>
            <a:ext cx="7119726" cy="30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Използвани технологии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113" y="1599350"/>
            <a:ext cx="1594200" cy="13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750" y="1680150"/>
            <a:ext cx="1640175" cy="13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1938" y="3418426"/>
            <a:ext cx="1738550" cy="10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7338" y="3478325"/>
            <a:ext cx="2614725" cy="9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Примерно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repository</a:t>
            </a:r>
            <a:r>
              <a:rPr lang="en">
                <a:highlight>
                  <a:schemeClr val="lt1"/>
                </a:highlight>
              </a:rPr>
              <a:t> за курс, в което се качват тестове от преподавател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700" y="1413812"/>
            <a:ext cx="6278600" cy="30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Примерно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repository</a:t>
            </a:r>
            <a:r>
              <a:rPr lang="en">
                <a:highlight>
                  <a:schemeClr val="lt1"/>
                </a:highlight>
              </a:rPr>
              <a:t> за курс, в което се качват решения от студент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188" y="1502473"/>
            <a:ext cx="7093626" cy="29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