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</p:sldIdLst>
  <p:sldSz cx="7199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0"/>
    <p:restoredTop sz="94674"/>
  </p:normalViewPr>
  <p:slideViewPr>
    <p:cSldViewPr snapToGrid="0" snapToObjects="1">
      <p:cViewPr>
        <p:scale>
          <a:sx n="157" d="100"/>
          <a:sy n="157" d="100"/>
        </p:scale>
        <p:origin x="112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zw3961@dingtalk.com" userId="8e57da89427a0721" providerId="LiveId" clId="{02FDB719-CCC4-0F4A-97C1-E209BADBDD6A}"/>
    <pc:docChg chg="custSel modSld">
      <pc:chgData name="zzw3961@dingtalk.com" userId="8e57da89427a0721" providerId="LiveId" clId="{02FDB719-CCC4-0F4A-97C1-E209BADBDD6A}" dt="2020-01-09T02:34:11.353" v="170" actId="404"/>
      <pc:docMkLst>
        <pc:docMk/>
      </pc:docMkLst>
      <pc:sldChg chg="addSp delSp modSp">
        <pc:chgData name="zzw3961@dingtalk.com" userId="8e57da89427a0721" providerId="LiveId" clId="{02FDB719-CCC4-0F4A-97C1-E209BADBDD6A}" dt="2020-01-09T02:34:11.353" v="170" actId="404"/>
        <pc:sldMkLst>
          <pc:docMk/>
          <pc:sldMk cId="3356230655" sldId="258"/>
        </pc:sldMkLst>
        <pc:spChg chg="mod">
          <ac:chgData name="zzw3961@dingtalk.com" userId="8e57da89427a0721" providerId="LiveId" clId="{02FDB719-CCC4-0F4A-97C1-E209BADBDD6A}" dt="2020-01-09T02:23:21.993" v="33" actId="404"/>
          <ac:spMkLst>
            <pc:docMk/>
            <pc:sldMk cId="3356230655" sldId="258"/>
            <ac:spMk id="2" creationId="{932C4972-957A-CE40-8417-D77E95A0FBB7}"/>
          </ac:spMkLst>
        </pc:spChg>
        <pc:spChg chg="mod">
          <ac:chgData name="zzw3961@dingtalk.com" userId="8e57da89427a0721" providerId="LiveId" clId="{02FDB719-CCC4-0F4A-97C1-E209BADBDD6A}" dt="2020-01-09T02:26:24.107" v="57" actId="1076"/>
          <ac:spMkLst>
            <pc:docMk/>
            <pc:sldMk cId="3356230655" sldId="258"/>
            <ac:spMk id="3" creationId="{2CD98BCD-0EE3-EC4A-9B5B-6EBFB290B2AB}"/>
          </ac:spMkLst>
        </pc:spChg>
        <pc:spChg chg="mod">
          <ac:chgData name="zzw3961@dingtalk.com" userId="8e57da89427a0721" providerId="LiveId" clId="{02FDB719-CCC4-0F4A-97C1-E209BADBDD6A}" dt="2020-01-09T02:26:38.757" v="58" actId="1076"/>
          <ac:spMkLst>
            <pc:docMk/>
            <pc:sldMk cId="3356230655" sldId="258"/>
            <ac:spMk id="4" creationId="{8E3A266A-D92F-1041-9D40-9E2B12AAF7EE}"/>
          </ac:spMkLst>
        </pc:spChg>
        <pc:spChg chg="mod">
          <ac:chgData name="zzw3961@dingtalk.com" userId="8e57da89427a0721" providerId="LiveId" clId="{02FDB719-CCC4-0F4A-97C1-E209BADBDD6A}" dt="2020-01-09T02:31:15.964" v="140" actId="1035"/>
          <ac:spMkLst>
            <pc:docMk/>
            <pc:sldMk cId="3356230655" sldId="258"/>
            <ac:spMk id="30" creationId="{3A3E2BFC-24EC-D842-B242-6E0ADE52B9F1}"/>
          </ac:spMkLst>
        </pc:spChg>
        <pc:spChg chg="mod topLvl">
          <ac:chgData name="zzw3961@dingtalk.com" userId="8e57da89427a0721" providerId="LiveId" clId="{02FDB719-CCC4-0F4A-97C1-E209BADBDD6A}" dt="2020-01-09T02:28:18.820" v="73" actId="165"/>
          <ac:spMkLst>
            <pc:docMk/>
            <pc:sldMk cId="3356230655" sldId="258"/>
            <ac:spMk id="31" creationId="{4210F7FD-0A00-7A48-9D1A-A57CFC8D281C}"/>
          </ac:spMkLst>
        </pc:spChg>
        <pc:spChg chg="mod">
          <ac:chgData name="zzw3961@dingtalk.com" userId="8e57da89427a0721" providerId="LiveId" clId="{02FDB719-CCC4-0F4A-97C1-E209BADBDD6A}" dt="2020-01-09T02:32:15.878" v="152" actId="1076"/>
          <ac:spMkLst>
            <pc:docMk/>
            <pc:sldMk cId="3356230655" sldId="258"/>
            <ac:spMk id="32" creationId="{C6B398C1-B202-5B4C-93DD-BAE6903D868B}"/>
          </ac:spMkLst>
        </pc:spChg>
        <pc:spChg chg="mod topLvl">
          <ac:chgData name="zzw3961@dingtalk.com" userId="8e57da89427a0721" providerId="LiveId" clId="{02FDB719-CCC4-0F4A-97C1-E209BADBDD6A}" dt="2020-01-09T02:30:25.124" v="126" actId="1076"/>
          <ac:spMkLst>
            <pc:docMk/>
            <pc:sldMk cId="3356230655" sldId="258"/>
            <ac:spMk id="43" creationId="{5D6E1406-882F-AE4B-91B7-B8965ADBD9A3}"/>
          </ac:spMkLst>
        </pc:spChg>
        <pc:spChg chg="mod topLvl">
          <ac:chgData name="zzw3961@dingtalk.com" userId="8e57da89427a0721" providerId="LiveId" clId="{02FDB719-CCC4-0F4A-97C1-E209BADBDD6A}" dt="2020-01-09T02:30:31.199" v="127" actId="1076"/>
          <ac:spMkLst>
            <pc:docMk/>
            <pc:sldMk cId="3356230655" sldId="258"/>
            <ac:spMk id="44" creationId="{34E84D2D-7C39-4F4D-8EFD-D7C631F2D197}"/>
          </ac:spMkLst>
        </pc:spChg>
        <pc:spChg chg="del">
          <ac:chgData name="zzw3961@dingtalk.com" userId="8e57da89427a0721" providerId="LiveId" clId="{02FDB719-CCC4-0F4A-97C1-E209BADBDD6A}" dt="2020-01-09T02:27:00.134" v="62" actId="478"/>
          <ac:spMkLst>
            <pc:docMk/>
            <pc:sldMk cId="3356230655" sldId="258"/>
            <ac:spMk id="45" creationId="{AB088664-1127-FA4F-B0BD-F85E7C23D086}"/>
          </ac:spMkLst>
        </pc:spChg>
        <pc:spChg chg="mod">
          <ac:chgData name="zzw3961@dingtalk.com" userId="8e57da89427a0721" providerId="LiveId" clId="{02FDB719-CCC4-0F4A-97C1-E209BADBDD6A}" dt="2020-01-09T02:31:19.913" v="143" actId="1037"/>
          <ac:spMkLst>
            <pc:docMk/>
            <pc:sldMk cId="3356230655" sldId="258"/>
            <ac:spMk id="47" creationId="{29E92737-620F-3142-B587-AC7379BBF924}"/>
          </ac:spMkLst>
        </pc:spChg>
        <pc:spChg chg="mod">
          <ac:chgData name="zzw3961@dingtalk.com" userId="8e57da89427a0721" providerId="LiveId" clId="{02FDB719-CCC4-0F4A-97C1-E209BADBDD6A}" dt="2020-01-09T02:30:53.156" v="131" actId="1076"/>
          <ac:spMkLst>
            <pc:docMk/>
            <pc:sldMk cId="3356230655" sldId="258"/>
            <ac:spMk id="48" creationId="{2A37CC84-1739-6F4C-B02B-B31FF512851E}"/>
          </ac:spMkLst>
        </pc:spChg>
        <pc:spChg chg="mod">
          <ac:chgData name="zzw3961@dingtalk.com" userId="8e57da89427a0721" providerId="LiveId" clId="{02FDB719-CCC4-0F4A-97C1-E209BADBDD6A}" dt="2020-01-09T02:31:26.791" v="145" actId="1037"/>
          <ac:spMkLst>
            <pc:docMk/>
            <pc:sldMk cId="3356230655" sldId="258"/>
            <ac:spMk id="49" creationId="{612CCED9-51CA-B84A-B264-5C6954E7AAA1}"/>
          </ac:spMkLst>
        </pc:spChg>
        <pc:spChg chg="mod">
          <ac:chgData name="zzw3961@dingtalk.com" userId="8e57da89427a0721" providerId="LiveId" clId="{02FDB719-CCC4-0F4A-97C1-E209BADBDD6A}" dt="2020-01-09T02:28:05.197" v="72" actId="1076"/>
          <ac:spMkLst>
            <pc:docMk/>
            <pc:sldMk cId="3356230655" sldId="258"/>
            <ac:spMk id="52" creationId="{FE7E8C83-4EEB-9044-837F-B0FEEFFE86B1}"/>
          </ac:spMkLst>
        </pc:spChg>
        <pc:spChg chg="mod topLvl">
          <ac:chgData name="zzw3961@dingtalk.com" userId="8e57da89427a0721" providerId="LiveId" clId="{02FDB719-CCC4-0F4A-97C1-E209BADBDD6A}" dt="2020-01-09T02:28:18.820" v="73" actId="165"/>
          <ac:spMkLst>
            <pc:docMk/>
            <pc:sldMk cId="3356230655" sldId="258"/>
            <ac:spMk id="53" creationId="{4DC9746D-AD38-D346-9E63-0D79FC97B9EA}"/>
          </ac:spMkLst>
        </pc:spChg>
        <pc:spChg chg="mod">
          <ac:chgData name="zzw3961@dingtalk.com" userId="8e57da89427a0721" providerId="LiveId" clId="{02FDB719-CCC4-0F4A-97C1-E209BADBDD6A}" dt="2020-01-09T02:32:21.687" v="153" actId="14100"/>
          <ac:spMkLst>
            <pc:docMk/>
            <pc:sldMk cId="3356230655" sldId="258"/>
            <ac:spMk id="54" creationId="{8D320245-5074-1D4A-99CA-DBBBE36A11AD}"/>
          </ac:spMkLst>
        </pc:spChg>
        <pc:spChg chg="mod">
          <ac:chgData name="zzw3961@dingtalk.com" userId="8e57da89427a0721" providerId="LiveId" clId="{02FDB719-CCC4-0F4A-97C1-E209BADBDD6A}" dt="2020-01-09T02:34:11.353" v="170" actId="404"/>
          <ac:spMkLst>
            <pc:docMk/>
            <pc:sldMk cId="3356230655" sldId="258"/>
            <ac:spMk id="66" creationId="{9013FFEC-BF9B-7A49-B133-1C6DFDDB5038}"/>
          </ac:spMkLst>
        </pc:spChg>
        <pc:grpChg chg="mod topLvl">
          <ac:chgData name="zzw3961@dingtalk.com" userId="8e57da89427a0721" providerId="LiveId" clId="{02FDB719-CCC4-0F4A-97C1-E209BADBDD6A}" dt="2020-01-09T02:28:18.820" v="73" actId="165"/>
          <ac:grpSpMkLst>
            <pc:docMk/>
            <pc:sldMk cId="3356230655" sldId="258"/>
            <ac:grpSpMk id="5" creationId="{D29D4D4F-F60B-4C47-8CD8-B02F0003896D}"/>
          </ac:grpSpMkLst>
        </pc:grpChg>
        <pc:grpChg chg="del">
          <ac:chgData name="zzw3961@dingtalk.com" userId="8e57da89427a0721" providerId="LiveId" clId="{02FDB719-CCC4-0F4A-97C1-E209BADBDD6A}" dt="2020-01-09T02:28:18.820" v="73" actId="165"/>
          <ac:grpSpMkLst>
            <pc:docMk/>
            <pc:sldMk cId="3356230655" sldId="258"/>
            <ac:grpSpMk id="8" creationId="{83A691ED-5FE8-4F47-969E-B4FBC1C95E46}"/>
          </ac:grpSpMkLst>
        </pc:grpChg>
        <pc:grpChg chg="del">
          <ac:chgData name="zzw3961@dingtalk.com" userId="8e57da89427a0721" providerId="LiveId" clId="{02FDB719-CCC4-0F4A-97C1-E209BADBDD6A}" dt="2020-01-09T02:28:18.820" v="73" actId="165"/>
          <ac:grpSpMkLst>
            <pc:docMk/>
            <pc:sldMk cId="3356230655" sldId="258"/>
            <ac:grpSpMk id="9" creationId="{0759944E-BF77-9B48-A958-A6C320F8D268}"/>
          </ac:grpSpMkLst>
        </pc:grpChg>
        <pc:cxnChg chg="del mod">
          <ac:chgData name="zzw3961@dingtalk.com" userId="8e57da89427a0721" providerId="LiveId" clId="{02FDB719-CCC4-0F4A-97C1-E209BADBDD6A}" dt="2020-01-09T02:21:48.208" v="0" actId="478"/>
          <ac:cxnSpMkLst>
            <pc:docMk/>
            <pc:sldMk cId="3356230655" sldId="258"/>
            <ac:cxnSpMk id="6" creationId="{2EDF6498-CA93-F54F-9376-67DD60621B92}"/>
          </ac:cxnSpMkLst>
        </pc:cxnChg>
        <pc:cxnChg chg="del mod">
          <ac:chgData name="zzw3961@dingtalk.com" userId="8e57da89427a0721" providerId="LiveId" clId="{02FDB719-CCC4-0F4A-97C1-E209BADBDD6A}" dt="2020-01-09T02:21:49.824" v="1" actId="478"/>
          <ac:cxnSpMkLst>
            <pc:docMk/>
            <pc:sldMk cId="3356230655" sldId="258"/>
            <ac:cxnSpMk id="7" creationId="{D98FC0B3-599C-8941-B57B-0280AB4DEDDC}"/>
          </ac:cxnSpMkLst>
        </pc:cxnChg>
        <pc:cxnChg chg="del mod">
          <ac:chgData name="zzw3961@dingtalk.com" userId="8e57da89427a0721" providerId="LiveId" clId="{02FDB719-CCC4-0F4A-97C1-E209BADBDD6A}" dt="2020-01-09T02:26:54.281" v="60" actId="478"/>
          <ac:cxnSpMkLst>
            <pc:docMk/>
            <pc:sldMk cId="3356230655" sldId="258"/>
            <ac:cxnSpMk id="10" creationId="{E8AA6362-D554-8840-966A-81B425D599C5}"/>
          </ac:cxnSpMkLst>
        </pc:cxnChg>
        <pc:cxnChg chg="del mod">
          <ac:chgData name="zzw3961@dingtalk.com" userId="8e57da89427a0721" providerId="LiveId" clId="{02FDB719-CCC4-0F4A-97C1-E209BADBDD6A}" dt="2020-01-09T02:26:56.844" v="61" actId="478"/>
          <ac:cxnSpMkLst>
            <pc:docMk/>
            <pc:sldMk cId="3356230655" sldId="258"/>
            <ac:cxnSpMk id="11" creationId="{CBDCDC0B-A37C-7D46-A4C8-7E4C78B19E6E}"/>
          </ac:cxnSpMkLst>
        </pc:cxnChg>
        <pc:cxnChg chg="add mod">
          <ac:chgData name="zzw3961@dingtalk.com" userId="8e57da89427a0721" providerId="LiveId" clId="{02FDB719-CCC4-0F4A-97C1-E209BADBDD6A}" dt="2020-01-09T02:27:34.273" v="67" actId="14100"/>
          <ac:cxnSpMkLst>
            <pc:docMk/>
            <pc:sldMk cId="3356230655" sldId="258"/>
            <ac:cxnSpMk id="21" creationId="{E91674A2-3EAF-3F4D-9EAD-A02A0E4DD964}"/>
          </ac:cxnSpMkLst>
        </pc:cxnChg>
        <pc:cxnChg chg="del mod">
          <ac:chgData name="zzw3961@dingtalk.com" userId="8e57da89427a0721" providerId="LiveId" clId="{02FDB719-CCC4-0F4A-97C1-E209BADBDD6A}" dt="2020-01-09T02:25:07.936" v="48" actId="478"/>
          <ac:cxnSpMkLst>
            <pc:docMk/>
            <pc:sldMk cId="3356230655" sldId="258"/>
            <ac:cxnSpMk id="22" creationId="{7419EBFF-A8C7-9446-891A-071546CE3965}"/>
          </ac:cxnSpMkLst>
        </pc:cxnChg>
        <pc:cxnChg chg="add mod">
          <ac:chgData name="zzw3961@dingtalk.com" userId="8e57da89427a0721" providerId="LiveId" clId="{02FDB719-CCC4-0F4A-97C1-E209BADBDD6A}" dt="2020-01-09T02:26:24.107" v="57" actId="1076"/>
          <ac:cxnSpMkLst>
            <pc:docMk/>
            <pc:sldMk cId="3356230655" sldId="258"/>
            <ac:cxnSpMk id="42" creationId="{590EDBF6-9299-724A-BC98-F3B89DBEC0BC}"/>
          </ac:cxnSpMkLst>
        </pc:cxnChg>
        <pc:cxnChg chg="add mod">
          <ac:chgData name="zzw3961@dingtalk.com" userId="8e57da89427a0721" providerId="LiveId" clId="{02FDB719-CCC4-0F4A-97C1-E209BADBDD6A}" dt="2020-01-09T02:26:38.757" v="58" actId="1076"/>
          <ac:cxnSpMkLst>
            <pc:docMk/>
            <pc:sldMk cId="3356230655" sldId="258"/>
            <ac:cxnSpMk id="46" creationId="{84A790D3-B789-934C-8EF4-362BF7557870}"/>
          </ac:cxnSpMkLst>
        </pc:cxnChg>
        <pc:cxnChg chg="del">
          <ac:chgData name="zzw3961@dingtalk.com" userId="8e57da89427a0721" providerId="LiveId" clId="{02FDB719-CCC4-0F4A-97C1-E209BADBDD6A}" dt="2020-01-09T02:32:35.577" v="155" actId="478"/>
          <ac:cxnSpMkLst>
            <pc:docMk/>
            <pc:sldMk cId="3356230655" sldId="258"/>
            <ac:cxnSpMk id="55" creationId="{446D315B-BABD-8847-B323-B112C3D917DB}"/>
          </ac:cxnSpMkLst>
        </pc:cxnChg>
        <pc:cxnChg chg="mod">
          <ac:chgData name="zzw3961@dingtalk.com" userId="8e57da89427a0721" providerId="LiveId" clId="{02FDB719-CCC4-0F4A-97C1-E209BADBDD6A}" dt="2020-01-09T02:33:04.631" v="164" actId="1076"/>
          <ac:cxnSpMkLst>
            <pc:docMk/>
            <pc:sldMk cId="3356230655" sldId="258"/>
            <ac:cxnSpMk id="56" creationId="{987D158C-B55E-7447-8218-453A8293CA83}"/>
          </ac:cxnSpMkLst>
        </pc:cxnChg>
        <pc:cxnChg chg="add mod">
          <ac:chgData name="zzw3961@dingtalk.com" userId="8e57da89427a0721" providerId="LiveId" clId="{02FDB719-CCC4-0F4A-97C1-E209BADBDD6A}" dt="2020-01-09T02:28:40.625" v="78" actId="14100"/>
          <ac:cxnSpMkLst>
            <pc:docMk/>
            <pc:sldMk cId="3356230655" sldId="258"/>
            <ac:cxnSpMk id="57" creationId="{7534F796-FEEC-EC40-9A67-6EF176C10918}"/>
          </ac:cxnSpMkLst>
        </pc:cxnChg>
        <pc:cxnChg chg="del mod">
          <ac:chgData name="zzw3961@dingtalk.com" userId="8e57da89427a0721" providerId="LiveId" clId="{02FDB719-CCC4-0F4A-97C1-E209BADBDD6A}" dt="2020-01-09T02:33:08.932" v="165" actId="478"/>
          <ac:cxnSpMkLst>
            <pc:docMk/>
            <pc:sldMk cId="3356230655" sldId="258"/>
            <ac:cxnSpMk id="58" creationId="{7487DF65-8B71-C646-8438-EF1D04E9E27A}"/>
          </ac:cxnSpMkLst>
        </pc:cxnChg>
        <pc:cxnChg chg="add mod">
          <ac:chgData name="zzw3961@dingtalk.com" userId="8e57da89427a0721" providerId="LiveId" clId="{02FDB719-CCC4-0F4A-97C1-E209BADBDD6A}" dt="2020-01-09T02:32:21.687" v="153" actId="14100"/>
          <ac:cxnSpMkLst>
            <pc:docMk/>
            <pc:sldMk cId="3356230655" sldId="258"/>
            <ac:cxnSpMk id="60" creationId="{4F4FB00C-F22B-EC49-9FBD-E21EB1CB9B8F}"/>
          </ac:cxnSpMkLst>
        </pc:cxnChg>
        <pc:cxnChg chg="add mod">
          <ac:chgData name="zzw3961@dingtalk.com" userId="8e57da89427a0721" providerId="LiveId" clId="{02FDB719-CCC4-0F4A-97C1-E209BADBDD6A}" dt="2020-01-09T02:33:04.631" v="164" actId="1076"/>
          <ac:cxnSpMkLst>
            <pc:docMk/>
            <pc:sldMk cId="3356230655" sldId="258"/>
            <ac:cxnSpMk id="73" creationId="{4181426B-BFE4-FD45-BFD2-15236EA1E3F6}"/>
          </ac:cxnSpMkLst>
        </pc:cxnChg>
        <pc:cxnChg chg="add mod">
          <ac:chgData name="zzw3961@dingtalk.com" userId="8e57da89427a0721" providerId="LiveId" clId="{02FDB719-CCC4-0F4A-97C1-E209BADBDD6A}" dt="2020-01-09T02:33:28.515" v="169" actId="14100"/>
          <ac:cxnSpMkLst>
            <pc:docMk/>
            <pc:sldMk cId="3356230655" sldId="258"/>
            <ac:cxnSpMk id="81" creationId="{13DB2B25-0E2E-F84C-AE77-EC97F248A27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24885"/>
            <a:ext cx="6119416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647331"/>
            <a:ext cx="5399485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62E6-0CF6-9D40-ABE9-BE1357AA2FEB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3DDD-B069-6948-9057-0F849AEE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62E6-0CF6-9D40-ABE9-BE1357AA2FEB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3DDD-B069-6948-9057-0F849AEE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68350"/>
            <a:ext cx="1552352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68350"/>
            <a:ext cx="4567064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62E6-0CF6-9D40-ABE9-BE1357AA2FEB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3DDD-B069-6948-9057-0F849AEE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1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62E6-0CF6-9D40-ABE9-BE1357AA2FEB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3DDD-B069-6948-9057-0F849AEE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256579"/>
            <a:ext cx="6209407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373044"/>
            <a:ext cx="6209407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62E6-0CF6-9D40-ABE9-BE1357AA2FEB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3DDD-B069-6948-9057-0F849AEE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6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341750"/>
            <a:ext cx="3059708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341750"/>
            <a:ext cx="3059708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62E6-0CF6-9D40-ABE9-BE1357AA2FEB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3DDD-B069-6948-9057-0F849AEE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68351"/>
            <a:ext cx="6209407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235577"/>
            <a:ext cx="304564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841114"/>
            <a:ext cx="3045646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235577"/>
            <a:ext cx="306064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841114"/>
            <a:ext cx="3060646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62E6-0CF6-9D40-ABE9-BE1357AA2FEB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3DDD-B069-6948-9057-0F849AEE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62E6-0CF6-9D40-ABE9-BE1357AA2FEB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3DDD-B069-6948-9057-0F849AEE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7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62E6-0CF6-9D40-ABE9-BE1357AA2FEB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3DDD-B069-6948-9057-0F849AEE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36021"/>
            <a:ext cx="2321966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25713"/>
            <a:ext cx="3644652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512094"/>
            <a:ext cx="2321966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62E6-0CF6-9D40-ABE9-BE1357AA2FEB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3DDD-B069-6948-9057-0F849AEE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36021"/>
            <a:ext cx="2321966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25713"/>
            <a:ext cx="3644652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512094"/>
            <a:ext cx="2321966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62E6-0CF6-9D40-ABE9-BE1357AA2FEB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33DDD-B069-6948-9057-0F849AEE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68351"/>
            <a:ext cx="6209407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341750"/>
            <a:ext cx="6209407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671625"/>
            <a:ext cx="161984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662E6-0CF6-9D40-ABE9-BE1357AA2FEB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671625"/>
            <a:ext cx="242976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671625"/>
            <a:ext cx="161984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33DDD-B069-6948-9057-0F849AEE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32C4972-957A-CE40-8417-D77E95A0FBB7}"/>
              </a:ext>
            </a:extLst>
          </p:cNvPr>
          <p:cNvSpPr/>
          <p:nvPr/>
        </p:nvSpPr>
        <p:spPr>
          <a:xfrm>
            <a:off x="2923015" y="359454"/>
            <a:ext cx="1244600" cy="584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绪论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（第</a:t>
            </a:r>
            <a:r>
              <a:rPr lang="en-US" altLang="zh-CN" sz="1200" dirty="0">
                <a:solidFill>
                  <a:schemeClr val="tx1"/>
                </a:solidFill>
              </a:rPr>
              <a:t>1</a:t>
            </a:r>
            <a:r>
              <a:rPr lang="zh-CN" altLang="en-US" sz="1200" dirty="0">
                <a:solidFill>
                  <a:schemeClr val="tx1"/>
                </a:solidFill>
              </a:rPr>
              <a:t>章）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CD98BCD-0EE3-EC4A-9B5B-6EBFB290B2AB}"/>
              </a:ext>
            </a:extLst>
          </p:cNvPr>
          <p:cNvSpPr/>
          <p:nvPr/>
        </p:nvSpPr>
        <p:spPr>
          <a:xfrm>
            <a:off x="1834319" y="1403105"/>
            <a:ext cx="1333746" cy="448176"/>
          </a:xfrm>
          <a:prstGeom prst="round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单重网络外部性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3A266A-D92F-1041-9D40-9E2B12AAF7EE}"/>
              </a:ext>
            </a:extLst>
          </p:cNvPr>
          <p:cNvSpPr/>
          <p:nvPr/>
        </p:nvSpPr>
        <p:spPr>
          <a:xfrm>
            <a:off x="3915163" y="1399984"/>
            <a:ext cx="1392972" cy="448176"/>
          </a:xfrm>
          <a:prstGeom prst="round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双重网络外部性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6B398C1-B202-5B4C-93DD-BAE6903D868B}"/>
              </a:ext>
            </a:extLst>
          </p:cNvPr>
          <p:cNvSpPr/>
          <p:nvPr/>
        </p:nvSpPr>
        <p:spPr>
          <a:xfrm>
            <a:off x="4957315" y="2571504"/>
            <a:ext cx="1304507" cy="8319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移动数据服务定价机制研究（第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r>
              <a:rPr lang="zh-CN" altLang="en-US" sz="1200" dirty="0">
                <a:solidFill>
                  <a:schemeClr val="tx1"/>
                </a:solidFill>
              </a:rPr>
              <a:t>章）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E92737-620F-3142-B587-AC7379BBF924}"/>
              </a:ext>
            </a:extLst>
          </p:cNvPr>
          <p:cNvSpPr txBox="1"/>
          <p:nvPr/>
        </p:nvSpPr>
        <p:spPr>
          <a:xfrm>
            <a:off x="3008592" y="3402634"/>
            <a:ext cx="1502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网络吞吐量最大化</a:t>
            </a:r>
            <a:endParaRPr 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37CC84-1739-6F4C-B02B-B31FF512851E}"/>
              </a:ext>
            </a:extLst>
          </p:cNvPr>
          <p:cNvSpPr txBox="1"/>
          <p:nvPr/>
        </p:nvSpPr>
        <p:spPr>
          <a:xfrm>
            <a:off x="937491" y="3402634"/>
            <a:ext cx="1314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平台成本最小化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2CCED9-51CA-B84A-B264-5C6954E7AAA1}"/>
              </a:ext>
            </a:extLst>
          </p:cNvPr>
          <p:cNvSpPr txBox="1"/>
          <p:nvPr/>
        </p:nvSpPr>
        <p:spPr>
          <a:xfrm>
            <a:off x="5013166" y="3402634"/>
            <a:ext cx="1350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提供商收益最大化</a:t>
            </a:r>
            <a:endParaRPr 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6E1406-882F-AE4B-91B7-B8965ADBD9A3}"/>
              </a:ext>
            </a:extLst>
          </p:cNvPr>
          <p:cNvSpPr txBox="1"/>
          <p:nvPr/>
        </p:nvSpPr>
        <p:spPr>
          <a:xfrm>
            <a:off x="3950458" y="2191001"/>
            <a:ext cx="1586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正、负网络外部性</a:t>
            </a:r>
            <a:endParaRPr lang="en-US" sz="11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9D4D4F-F60B-4C47-8CD8-B02F0003896D}"/>
              </a:ext>
            </a:extLst>
          </p:cNvPr>
          <p:cNvGrpSpPr/>
          <p:nvPr/>
        </p:nvGrpSpPr>
        <p:grpSpPr>
          <a:xfrm>
            <a:off x="2789766" y="2446755"/>
            <a:ext cx="1689671" cy="1232879"/>
            <a:chOff x="782310" y="2439116"/>
            <a:chExt cx="1689671" cy="123287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A3E2BFC-24EC-D842-B242-6E0ADE52B9F1}"/>
                </a:ext>
              </a:extLst>
            </p:cNvPr>
            <p:cNvSpPr/>
            <p:nvPr/>
          </p:nvSpPr>
          <p:spPr>
            <a:xfrm>
              <a:off x="964144" y="2569647"/>
              <a:ext cx="1330612" cy="83192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保隐私频谱接入机制研究（第</a:t>
              </a:r>
              <a:r>
                <a:rPr lang="en-US" altLang="zh-CN" sz="1200" dirty="0">
                  <a:solidFill>
                    <a:schemeClr val="tx1"/>
                  </a:solidFill>
                </a:rPr>
                <a:t>3</a:t>
              </a:r>
              <a:r>
                <a:rPr lang="zh-CN" altLang="en-US" sz="1200" dirty="0">
                  <a:solidFill>
                    <a:schemeClr val="tx1"/>
                  </a:solidFill>
                </a:rPr>
                <a:t>章）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E7E8C83-4EEB-9044-837F-B0FEEFFE86B1}"/>
                </a:ext>
              </a:extLst>
            </p:cNvPr>
            <p:cNvSpPr/>
            <p:nvPr/>
          </p:nvSpPr>
          <p:spPr>
            <a:xfrm>
              <a:off x="782310" y="2439116"/>
              <a:ext cx="1689671" cy="1232879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210F7FD-0A00-7A48-9D1A-A57CFC8D281C}"/>
              </a:ext>
            </a:extLst>
          </p:cNvPr>
          <p:cNvSpPr/>
          <p:nvPr/>
        </p:nvSpPr>
        <p:spPr>
          <a:xfrm>
            <a:off x="828774" y="2571504"/>
            <a:ext cx="1434916" cy="8319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保隐私群智感知激励机制研究（第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zh-CN" altLang="en-US" sz="1200" dirty="0">
                <a:solidFill>
                  <a:schemeClr val="tx1"/>
                </a:solidFill>
              </a:rPr>
              <a:t>章）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E84D2D-7C39-4F4D-8EFD-D7C631F2D197}"/>
              </a:ext>
            </a:extLst>
          </p:cNvPr>
          <p:cNvSpPr txBox="1"/>
          <p:nvPr/>
        </p:nvSpPr>
        <p:spPr>
          <a:xfrm>
            <a:off x="1561872" y="2191001"/>
            <a:ext cx="1190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负网络外部性</a:t>
            </a:r>
            <a:endParaRPr lang="en-US" sz="1100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DC9746D-AD38-D346-9E63-0D79FC97B9EA}"/>
              </a:ext>
            </a:extLst>
          </p:cNvPr>
          <p:cNvSpPr/>
          <p:nvPr/>
        </p:nvSpPr>
        <p:spPr>
          <a:xfrm>
            <a:off x="658362" y="2446755"/>
            <a:ext cx="1817851" cy="1232879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D320245-5074-1D4A-99CA-DBBBE36A11AD}"/>
              </a:ext>
            </a:extLst>
          </p:cNvPr>
          <p:cNvSpPr/>
          <p:nvPr/>
        </p:nvSpPr>
        <p:spPr>
          <a:xfrm>
            <a:off x="4761987" y="2448290"/>
            <a:ext cx="1689661" cy="1232879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7D158C-B55E-7447-8218-453A8293CA83}"/>
              </a:ext>
            </a:extLst>
          </p:cNvPr>
          <p:cNvCxnSpPr>
            <a:cxnSpLocks/>
            <a:stCxn id="52" idx="2"/>
            <a:endCxn id="66" idx="0"/>
          </p:cNvCxnSpPr>
          <p:nvPr/>
        </p:nvCxnSpPr>
        <p:spPr>
          <a:xfrm flipH="1">
            <a:off x="3634601" y="3679634"/>
            <a:ext cx="1" cy="412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013FFEC-BF9B-7A49-B133-1C6DFDDB5038}"/>
              </a:ext>
            </a:extLst>
          </p:cNvPr>
          <p:cNvSpPr/>
          <p:nvPr/>
        </p:nvSpPr>
        <p:spPr>
          <a:xfrm>
            <a:off x="3004633" y="4091692"/>
            <a:ext cx="1259935" cy="584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总结与展望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（第</a:t>
            </a:r>
            <a:r>
              <a:rPr lang="en-US" altLang="zh-CN" sz="1200" dirty="0">
                <a:solidFill>
                  <a:schemeClr val="tx1"/>
                </a:solidFill>
              </a:rPr>
              <a:t>5</a:t>
            </a:r>
            <a:r>
              <a:rPr lang="zh-CN" altLang="en-US" sz="1200" dirty="0">
                <a:solidFill>
                  <a:schemeClr val="tx1"/>
                </a:solidFill>
              </a:rPr>
              <a:t>章）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91674A2-3EAF-3F4D-9EAD-A02A0E4DD964}"/>
              </a:ext>
            </a:extLst>
          </p:cNvPr>
          <p:cNvCxnSpPr>
            <a:cxnSpLocks/>
            <a:stCxn id="3" idx="2"/>
            <a:endCxn id="53" idx="0"/>
          </p:cNvCxnSpPr>
          <p:nvPr/>
        </p:nvCxnSpPr>
        <p:spPr>
          <a:xfrm rot="5400000">
            <a:off x="1736503" y="1682066"/>
            <a:ext cx="595474" cy="93390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90EDBF6-9299-724A-BC98-F3B89DBEC0B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793529" y="651318"/>
            <a:ext cx="459451" cy="104412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4A790D3-B789-934C-8EF4-362BF7557870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3850317" y="638652"/>
            <a:ext cx="456330" cy="10663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534F796-FEEC-EC40-9A67-6EF176C10918}"/>
              </a:ext>
            </a:extLst>
          </p:cNvPr>
          <p:cNvCxnSpPr>
            <a:cxnSpLocks/>
            <a:stCxn id="4" idx="2"/>
            <a:endCxn id="52" idx="0"/>
          </p:cNvCxnSpPr>
          <p:nvPr/>
        </p:nvCxnSpPr>
        <p:spPr>
          <a:xfrm rot="5400000">
            <a:off x="3823829" y="1658934"/>
            <a:ext cx="598595" cy="9770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4FB00C-F22B-EC49-9FBD-E21EB1CB9B8F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 rot="16200000" flipH="1">
            <a:off x="4809168" y="1650640"/>
            <a:ext cx="600130" cy="99516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4181426B-BFE4-FD45-BFD2-15236EA1E3F6}"/>
              </a:ext>
            </a:extLst>
          </p:cNvPr>
          <p:cNvCxnSpPr>
            <a:cxnSpLocks/>
            <a:stCxn id="53" idx="2"/>
            <a:endCxn id="66" idx="0"/>
          </p:cNvCxnSpPr>
          <p:nvPr/>
        </p:nvCxnSpPr>
        <p:spPr>
          <a:xfrm rot="16200000" flipH="1">
            <a:off x="2394915" y="2852006"/>
            <a:ext cx="412058" cy="206731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3DB2B25-0E2E-F84C-AE77-EC97F248A27D}"/>
              </a:ext>
            </a:extLst>
          </p:cNvPr>
          <p:cNvCxnSpPr>
            <a:cxnSpLocks/>
            <a:stCxn id="54" idx="2"/>
            <a:endCxn id="66" idx="0"/>
          </p:cNvCxnSpPr>
          <p:nvPr/>
        </p:nvCxnSpPr>
        <p:spPr>
          <a:xfrm rot="5400000">
            <a:off x="4415449" y="2900322"/>
            <a:ext cx="410523" cy="1972217"/>
          </a:xfrm>
          <a:prstGeom prst="bentConnector3">
            <a:avLst>
              <a:gd name="adj1" fmla="val 4902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3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2867</TotalTime>
  <Words>75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zzw3961@dingtalk.com</dc:creator>
  <cp:lastModifiedBy>zzw3961@dingtalk.com</cp:lastModifiedBy>
  <cp:revision>8</cp:revision>
  <cp:lastPrinted>2020-01-09T02:33:57Z</cp:lastPrinted>
  <dcterms:created xsi:type="dcterms:W3CDTF">2019-12-27T05:15:50Z</dcterms:created>
  <dcterms:modified xsi:type="dcterms:W3CDTF">2020-01-09T02:34:13Z</dcterms:modified>
</cp:coreProperties>
</file>