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5" d="100"/>
          <a:sy n="125" d="100"/>
        </p:scale>
        <p:origin x="1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4E9F-9A39-1B43-A05B-71FB207BEB8A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345F-845B-F740-85B8-B67B17275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3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4E9F-9A39-1B43-A05B-71FB207BEB8A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345F-845B-F740-85B8-B67B17275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8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4E9F-9A39-1B43-A05B-71FB207BEB8A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345F-845B-F740-85B8-B67B17275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7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4E9F-9A39-1B43-A05B-71FB207BEB8A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345F-845B-F740-85B8-B67B17275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7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4E9F-9A39-1B43-A05B-71FB207BEB8A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345F-845B-F740-85B8-B67B17275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4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4E9F-9A39-1B43-A05B-71FB207BEB8A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345F-845B-F740-85B8-B67B17275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0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4E9F-9A39-1B43-A05B-71FB207BEB8A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345F-845B-F740-85B8-B67B17275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2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4E9F-9A39-1B43-A05B-71FB207BEB8A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345F-845B-F740-85B8-B67B17275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7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4E9F-9A39-1B43-A05B-71FB207BEB8A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345F-845B-F740-85B8-B67B17275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4E9F-9A39-1B43-A05B-71FB207BEB8A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345F-845B-F740-85B8-B67B17275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7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4E9F-9A39-1B43-A05B-71FB207BEB8A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345F-845B-F740-85B8-B67B17275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9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54E9F-9A39-1B43-A05B-71FB207BEB8A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2345F-845B-F740-85B8-B67B17275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8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BF4C1C-66E0-A24C-89CE-90910BD1A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" y="2116184"/>
            <a:ext cx="7199313" cy="262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31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zzw3961@dingtalk.com</dc:creator>
  <cp:lastModifiedBy>zzw3961@dingtalk.com</cp:lastModifiedBy>
  <cp:revision>1</cp:revision>
  <dcterms:created xsi:type="dcterms:W3CDTF">2019-12-29T04:46:20Z</dcterms:created>
  <dcterms:modified xsi:type="dcterms:W3CDTF">2019-12-29T04:47:12Z</dcterms:modified>
</cp:coreProperties>
</file>