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613525" cy="39766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91" y="650815"/>
            <a:ext cx="4960144" cy="1384477"/>
          </a:xfrm>
        </p:spPr>
        <p:txBody>
          <a:bodyPr anchor="b"/>
          <a:lstStyle>
            <a:lvl1pPr algn="ctr">
              <a:defRPr sz="32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691" y="2088682"/>
            <a:ext cx="4960144" cy="960112"/>
          </a:xfrm>
        </p:spPr>
        <p:txBody>
          <a:bodyPr/>
          <a:lstStyle>
            <a:lvl1pPr marL="0" indent="0" algn="ctr">
              <a:buNone/>
              <a:defRPr sz="1302"/>
            </a:lvl1pPr>
            <a:lvl2pPr marL="247985" indent="0" algn="ctr">
              <a:buNone/>
              <a:defRPr sz="1085"/>
            </a:lvl2pPr>
            <a:lvl3pPr marL="495971" indent="0" algn="ctr">
              <a:buNone/>
              <a:defRPr sz="976"/>
            </a:lvl3pPr>
            <a:lvl4pPr marL="743956" indent="0" algn="ctr">
              <a:buNone/>
              <a:defRPr sz="868"/>
            </a:lvl4pPr>
            <a:lvl5pPr marL="991941" indent="0" algn="ctr">
              <a:buNone/>
              <a:defRPr sz="868"/>
            </a:lvl5pPr>
            <a:lvl6pPr marL="1239926" indent="0" algn="ctr">
              <a:buNone/>
              <a:defRPr sz="868"/>
            </a:lvl6pPr>
            <a:lvl7pPr marL="1487912" indent="0" algn="ctr">
              <a:buNone/>
              <a:defRPr sz="868"/>
            </a:lvl7pPr>
            <a:lvl8pPr marL="1735897" indent="0" algn="ctr">
              <a:buNone/>
              <a:defRPr sz="868"/>
            </a:lvl8pPr>
            <a:lvl9pPr marL="1983882" indent="0" algn="ctr">
              <a:buNone/>
              <a:defRPr sz="8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32804" y="211722"/>
            <a:ext cx="1426041" cy="337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680" y="211722"/>
            <a:ext cx="4195455" cy="337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35" y="991411"/>
            <a:ext cx="5704165" cy="1654191"/>
          </a:xfrm>
        </p:spPr>
        <p:txBody>
          <a:bodyPr anchor="b"/>
          <a:lstStyle>
            <a:lvl1pPr>
              <a:defRPr sz="32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35" y="2661252"/>
            <a:ext cx="5704165" cy="869900"/>
          </a:xfrm>
        </p:spPr>
        <p:txBody>
          <a:bodyPr/>
          <a:lstStyle>
            <a:lvl1pPr marL="0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1pPr>
            <a:lvl2pPr marL="247985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2pPr>
            <a:lvl3pPr marL="495971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3pPr>
            <a:lvl4pPr marL="743956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4pPr>
            <a:lvl5pPr marL="991941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5pPr>
            <a:lvl6pPr marL="1239926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6pPr>
            <a:lvl7pPr marL="1487912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7pPr>
            <a:lvl8pPr marL="1735897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8pPr>
            <a:lvl9pPr marL="1983882" indent="0">
              <a:buNone/>
              <a:defRPr sz="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680" y="1058609"/>
            <a:ext cx="2810748" cy="2523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8097" y="1058609"/>
            <a:ext cx="2810748" cy="2523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1" y="211722"/>
            <a:ext cx="5704165" cy="768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41" y="974841"/>
            <a:ext cx="2797831" cy="477755"/>
          </a:xfrm>
        </p:spPr>
        <p:txBody>
          <a:bodyPr anchor="b"/>
          <a:lstStyle>
            <a:lvl1pPr marL="0" indent="0">
              <a:buNone/>
              <a:defRPr sz="1302" b="1"/>
            </a:lvl1pPr>
            <a:lvl2pPr marL="247985" indent="0">
              <a:buNone/>
              <a:defRPr sz="1085" b="1"/>
            </a:lvl2pPr>
            <a:lvl3pPr marL="495971" indent="0">
              <a:buNone/>
              <a:defRPr sz="976" b="1"/>
            </a:lvl3pPr>
            <a:lvl4pPr marL="743956" indent="0">
              <a:buNone/>
              <a:defRPr sz="868" b="1"/>
            </a:lvl4pPr>
            <a:lvl5pPr marL="991941" indent="0">
              <a:buNone/>
              <a:defRPr sz="868" b="1"/>
            </a:lvl5pPr>
            <a:lvl6pPr marL="1239926" indent="0">
              <a:buNone/>
              <a:defRPr sz="868" b="1"/>
            </a:lvl6pPr>
            <a:lvl7pPr marL="1487912" indent="0">
              <a:buNone/>
              <a:defRPr sz="868" b="1"/>
            </a:lvl7pPr>
            <a:lvl8pPr marL="1735897" indent="0">
              <a:buNone/>
              <a:defRPr sz="868" b="1"/>
            </a:lvl8pPr>
            <a:lvl9pPr marL="1983882" indent="0">
              <a:buNone/>
              <a:defRPr sz="8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41" y="1452596"/>
            <a:ext cx="2797831" cy="213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8097" y="974841"/>
            <a:ext cx="2811610" cy="477755"/>
          </a:xfrm>
        </p:spPr>
        <p:txBody>
          <a:bodyPr anchor="b"/>
          <a:lstStyle>
            <a:lvl1pPr marL="0" indent="0">
              <a:buNone/>
              <a:defRPr sz="1302" b="1"/>
            </a:lvl1pPr>
            <a:lvl2pPr marL="247985" indent="0">
              <a:buNone/>
              <a:defRPr sz="1085" b="1"/>
            </a:lvl2pPr>
            <a:lvl3pPr marL="495971" indent="0">
              <a:buNone/>
              <a:defRPr sz="976" b="1"/>
            </a:lvl3pPr>
            <a:lvl4pPr marL="743956" indent="0">
              <a:buNone/>
              <a:defRPr sz="868" b="1"/>
            </a:lvl4pPr>
            <a:lvl5pPr marL="991941" indent="0">
              <a:buNone/>
              <a:defRPr sz="868" b="1"/>
            </a:lvl5pPr>
            <a:lvl6pPr marL="1239926" indent="0">
              <a:buNone/>
              <a:defRPr sz="868" b="1"/>
            </a:lvl6pPr>
            <a:lvl7pPr marL="1487912" indent="0">
              <a:buNone/>
              <a:defRPr sz="868" b="1"/>
            </a:lvl7pPr>
            <a:lvl8pPr marL="1735897" indent="0">
              <a:buNone/>
              <a:defRPr sz="868" b="1"/>
            </a:lvl8pPr>
            <a:lvl9pPr marL="1983882" indent="0">
              <a:buNone/>
              <a:defRPr sz="8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8097" y="1452596"/>
            <a:ext cx="2811610" cy="213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1" y="265112"/>
            <a:ext cx="2133034" cy="927894"/>
          </a:xfrm>
        </p:spPr>
        <p:txBody>
          <a:bodyPr anchor="b"/>
          <a:lstStyle>
            <a:lvl1pPr>
              <a:defRPr sz="1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610" y="572570"/>
            <a:ext cx="3348097" cy="2826026"/>
          </a:xfrm>
        </p:spPr>
        <p:txBody>
          <a:bodyPr/>
          <a:lstStyle>
            <a:lvl1pPr>
              <a:defRPr sz="1736"/>
            </a:lvl1pPr>
            <a:lvl2pPr>
              <a:defRPr sz="1519"/>
            </a:lvl2pPr>
            <a:lvl3pPr>
              <a:defRPr sz="1302"/>
            </a:lvl3pPr>
            <a:lvl4pPr>
              <a:defRPr sz="1085"/>
            </a:lvl4pPr>
            <a:lvl5pPr>
              <a:defRPr sz="1085"/>
            </a:lvl5pPr>
            <a:lvl6pPr>
              <a:defRPr sz="1085"/>
            </a:lvl6pPr>
            <a:lvl7pPr>
              <a:defRPr sz="1085"/>
            </a:lvl7pPr>
            <a:lvl8pPr>
              <a:defRPr sz="1085"/>
            </a:lvl8pPr>
            <a:lvl9pPr>
              <a:defRPr sz="10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41" y="1193006"/>
            <a:ext cx="2133034" cy="2210192"/>
          </a:xfrm>
        </p:spPr>
        <p:txBody>
          <a:bodyPr/>
          <a:lstStyle>
            <a:lvl1pPr marL="0" indent="0">
              <a:buNone/>
              <a:defRPr sz="868"/>
            </a:lvl1pPr>
            <a:lvl2pPr marL="247985" indent="0">
              <a:buNone/>
              <a:defRPr sz="759"/>
            </a:lvl2pPr>
            <a:lvl3pPr marL="495971" indent="0">
              <a:buNone/>
              <a:defRPr sz="651"/>
            </a:lvl3pPr>
            <a:lvl4pPr marL="743956" indent="0">
              <a:buNone/>
              <a:defRPr sz="542"/>
            </a:lvl4pPr>
            <a:lvl5pPr marL="991941" indent="0">
              <a:buNone/>
              <a:defRPr sz="542"/>
            </a:lvl5pPr>
            <a:lvl6pPr marL="1239926" indent="0">
              <a:buNone/>
              <a:defRPr sz="542"/>
            </a:lvl6pPr>
            <a:lvl7pPr marL="1487912" indent="0">
              <a:buNone/>
              <a:defRPr sz="542"/>
            </a:lvl7pPr>
            <a:lvl8pPr marL="1735897" indent="0">
              <a:buNone/>
              <a:defRPr sz="542"/>
            </a:lvl8pPr>
            <a:lvl9pPr marL="1983882" indent="0">
              <a:buNone/>
              <a:defRPr sz="5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1" y="265112"/>
            <a:ext cx="2133034" cy="927894"/>
          </a:xfrm>
        </p:spPr>
        <p:txBody>
          <a:bodyPr anchor="b"/>
          <a:lstStyle>
            <a:lvl1pPr>
              <a:defRPr sz="1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1610" y="572570"/>
            <a:ext cx="3348097" cy="2826026"/>
          </a:xfrm>
        </p:spPr>
        <p:txBody>
          <a:bodyPr anchor="t"/>
          <a:lstStyle>
            <a:lvl1pPr marL="0" indent="0">
              <a:buNone/>
              <a:defRPr sz="1736"/>
            </a:lvl1pPr>
            <a:lvl2pPr marL="247985" indent="0">
              <a:buNone/>
              <a:defRPr sz="1519"/>
            </a:lvl2pPr>
            <a:lvl3pPr marL="495971" indent="0">
              <a:buNone/>
              <a:defRPr sz="1302"/>
            </a:lvl3pPr>
            <a:lvl4pPr marL="743956" indent="0">
              <a:buNone/>
              <a:defRPr sz="1085"/>
            </a:lvl4pPr>
            <a:lvl5pPr marL="991941" indent="0">
              <a:buNone/>
              <a:defRPr sz="1085"/>
            </a:lvl5pPr>
            <a:lvl6pPr marL="1239926" indent="0">
              <a:buNone/>
              <a:defRPr sz="1085"/>
            </a:lvl6pPr>
            <a:lvl7pPr marL="1487912" indent="0">
              <a:buNone/>
              <a:defRPr sz="1085"/>
            </a:lvl7pPr>
            <a:lvl8pPr marL="1735897" indent="0">
              <a:buNone/>
              <a:defRPr sz="1085"/>
            </a:lvl8pPr>
            <a:lvl9pPr marL="1983882" indent="0">
              <a:buNone/>
              <a:defRPr sz="108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41" y="1193006"/>
            <a:ext cx="2133034" cy="2210192"/>
          </a:xfrm>
        </p:spPr>
        <p:txBody>
          <a:bodyPr/>
          <a:lstStyle>
            <a:lvl1pPr marL="0" indent="0">
              <a:buNone/>
              <a:defRPr sz="868"/>
            </a:lvl1pPr>
            <a:lvl2pPr marL="247985" indent="0">
              <a:buNone/>
              <a:defRPr sz="759"/>
            </a:lvl2pPr>
            <a:lvl3pPr marL="495971" indent="0">
              <a:buNone/>
              <a:defRPr sz="651"/>
            </a:lvl3pPr>
            <a:lvl4pPr marL="743956" indent="0">
              <a:buNone/>
              <a:defRPr sz="542"/>
            </a:lvl4pPr>
            <a:lvl5pPr marL="991941" indent="0">
              <a:buNone/>
              <a:defRPr sz="542"/>
            </a:lvl5pPr>
            <a:lvl6pPr marL="1239926" indent="0">
              <a:buNone/>
              <a:defRPr sz="542"/>
            </a:lvl6pPr>
            <a:lvl7pPr marL="1487912" indent="0">
              <a:buNone/>
              <a:defRPr sz="542"/>
            </a:lvl7pPr>
            <a:lvl8pPr marL="1735897" indent="0">
              <a:buNone/>
              <a:defRPr sz="542"/>
            </a:lvl8pPr>
            <a:lvl9pPr marL="1983882" indent="0">
              <a:buNone/>
              <a:defRPr sz="54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680" y="211722"/>
            <a:ext cx="5704165" cy="76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680" y="1058609"/>
            <a:ext cx="5704165" cy="25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680" y="3685801"/>
            <a:ext cx="1488043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7D8D-C68B-4941-AC01-A8192615B83F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730" y="3685801"/>
            <a:ext cx="2232065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0802" y="3685801"/>
            <a:ext cx="1488043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39D9-916A-4979-A4B3-46EE7AF9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1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95971" rtl="0" eaLnBrk="1" latinLnBrk="0" hangingPunct="1">
        <a:lnSpc>
          <a:spcPct val="90000"/>
        </a:lnSpc>
        <a:spcBef>
          <a:spcPct val="0"/>
        </a:spcBef>
        <a:buNone/>
        <a:defRPr sz="2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993" indent="-123993" algn="l" defTabSz="495971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71978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2pPr>
      <a:lvl3pPr marL="619963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5" kern="1200">
          <a:solidFill>
            <a:schemeClr val="tx1"/>
          </a:solidFill>
          <a:latin typeface="+mn-lt"/>
          <a:ea typeface="+mn-ea"/>
          <a:cs typeface="+mn-cs"/>
        </a:defRPr>
      </a:lvl3pPr>
      <a:lvl4pPr marL="867948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1115934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363919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611904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859890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2107875" indent="-123993" algn="l" defTabSz="495971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1pPr>
      <a:lvl2pPr marL="247985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2pPr>
      <a:lvl3pPr marL="495971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3pPr>
      <a:lvl4pPr marL="743956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991941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239926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487912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735897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1983882" algn="l" defTabSz="495971" rtl="0" eaLnBrk="1" latinLnBrk="0" hangingPunct="1"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5" y="-55052"/>
            <a:ext cx="6109951" cy="3644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586468" y="573813"/>
                <a:ext cx="15064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68" y="573813"/>
                <a:ext cx="1506487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84523" y="881582"/>
                <a:ext cx="703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23" y="881582"/>
                <a:ext cx="7036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083415" y="3589485"/>
                <a:ext cx="51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15" y="3589485"/>
                <a:ext cx="51257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714" t="-4444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749293" y="2096076"/>
                <a:ext cx="322589" cy="278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293" y="2096076"/>
                <a:ext cx="322589" cy="278923"/>
              </a:xfrm>
              <a:prstGeom prst="rect">
                <a:avLst/>
              </a:prstGeom>
              <a:blipFill rotWithShape="0">
                <a:blip r:embed="rId6"/>
                <a:stretch>
                  <a:fillRect l="-7547" r="-188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428934" y="2096068"/>
                <a:ext cx="508793" cy="2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34" y="2096068"/>
                <a:ext cx="508793" cy="281744"/>
              </a:xfrm>
              <a:prstGeom prst="rect">
                <a:avLst/>
              </a:prstGeom>
              <a:blipFill rotWithShape="0">
                <a:blip r:embed="rId7"/>
                <a:stretch>
                  <a:fillRect l="-4762" t="-2174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3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35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等线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yuyi sun</dc:creator>
  <cp:lastModifiedBy>Happy</cp:lastModifiedBy>
  <cp:revision>11</cp:revision>
  <cp:lastPrinted>2017-12-21T16:34:05Z</cp:lastPrinted>
  <dcterms:created xsi:type="dcterms:W3CDTF">2017-12-21T08:25:27Z</dcterms:created>
  <dcterms:modified xsi:type="dcterms:W3CDTF">2017-12-21T16:42:13Z</dcterms:modified>
</cp:coreProperties>
</file>