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7199313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CCC"/>
    <a:srgbClr val="E7FFDC"/>
    <a:srgbClr val="FF9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2"/>
    <p:restoredTop sz="94640"/>
  </p:normalViewPr>
  <p:slideViewPr>
    <p:cSldViewPr snapToGrid="0" snapToObjects="1">
      <p:cViewPr>
        <p:scale>
          <a:sx n="81" d="100"/>
          <a:sy n="81" d="100"/>
        </p:scale>
        <p:origin x="2032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4CAED-C4FC-5C46-8A85-657CEB69A9C6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92309-80ED-5341-9435-69FB836B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24885"/>
            <a:ext cx="6119416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647331"/>
            <a:ext cx="5399485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4868-964D-BA4A-B935-E1B1CBB43B49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519-20E3-A640-A228-E53D6C35A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4868-964D-BA4A-B935-E1B1CBB43B49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519-20E3-A640-A228-E53D6C35A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68350"/>
            <a:ext cx="1552352" cy="42714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68350"/>
            <a:ext cx="4567064" cy="42714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4868-964D-BA4A-B935-E1B1CBB43B49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519-20E3-A640-A228-E53D6C35A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4868-964D-BA4A-B935-E1B1CBB43B49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519-20E3-A640-A228-E53D6C35A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256579"/>
            <a:ext cx="6209407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373044"/>
            <a:ext cx="6209407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4868-964D-BA4A-B935-E1B1CBB43B49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519-20E3-A640-A228-E53D6C35A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341750"/>
            <a:ext cx="3059708" cy="3198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341750"/>
            <a:ext cx="3059708" cy="3198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4868-964D-BA4A-B935-E1B1CBB43B49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519-20E3-A640-A228-E53D6C35A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8351"/>
            <a:ext cx="6209407" cy="9742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235577"/>
            <a:ext cx="304564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841114"/>
            <a:ext cx="3045646" cy="27080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235577"/>
            <a:ext cx="306064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841114"/>
            <a:ext cx="3060646" cy="27080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4868-964D-BA4A-B935-E1B1CBB43B49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519-20E3-A640-A228-E53D6C35A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4868-964D-BA4A-B935-E1B1CBB43B49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519-20E3-A640-A228-E53D6C35A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4868-964D-BA4A-B935-E1B1CBB43B49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519-20E3-A640-A228-E53D6C35A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36021"/>
            <a:ext cx="2321966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25713"/>
            <a:ext cx="3644652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512094"/>
            <a:ext cx="2321966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4868-964D-BA4A-B935-E1B1CBB43B49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519-20E3-A640-A228-E53D6C35A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36021"/>
            <a:ext cx="2321966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25713"/>
            <a:ext cx="3644652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512094"/>
            <a:ext cx="2321966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4868-964D-BA4A-B935-E1B1CBB43B49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C519-20E3-A640-A228-E53D6C35A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68351"/>
            <a:ext cx="620940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341750"/>
            <a:ext cx="620940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671625"/>
            <a:ext cx="16198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4868-964D-BA4A-B935-E1B1CBB43B49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671625"/>
            <a:ext cx="242976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671625"/>
            <a:ext cx="16198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C519-20E3-A640-A228-E53D6C35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479699" y="292269"/>
            <a:ext cx="6385807" cy="4498782"/>
            <a:chOff x="3228292" y="1169581"/>
            <a:chExt cx="6385807" cy="4498782"/>
          </a:xfrm>
        </p:grpSpPr>
        <p:sp>
          <p:nvSpPr>
            <p:cNvPr id="6" name="Rounded Rectangle 5"/>
            <p:cNvSpPr/>
            <p:nvPr/>
          </p:nvSpPr>
          <p:spPr>
            <a:xfrm>
              <a:off x="5209954" y="1169581"/>
              <a:ext cx="2062716" cy="956931"/>
            </a:xfrm>
            <a:prstGeom prst="roundRect">
              <a:avLst/>
            </a:prstGeom>
            <a:solidFill>
              <a:srgbClr val="F0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57738" y="4021931"/>
              <a:ext cx="2964656" cy="1646432"/>
            </a:xfrm>
            <a:prstGeom prst="roundRect">
              <a:avLst/>
            </a:prstGeom>
            <a:solidFill>
              <a:srgbClr val="E7FF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07864" y="2948844"/>
              <a:ext cx="12841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Reward</a:t>
              </a:r>
              <a:endParaRPr lang="en-US" sz="2800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6238832" y="2126512"/>
              <a:ext cx="2480" cy="1895419"/>
              <a:chOff x="6238832" y="2126512"/>
              <a:chExt cx="2480" cy="1895419"/>
            </a:xfrm>
          </p:grpSpPr>
          <p:cxnSp>
            <p:nvCxnSpPr>
              <p:cNvPr id="9" name="Straight Arrow Connector 8"/>
              <p:cNvCxnSpPr>
                <a:stCxn id="7" idx="0"/>
              </p:cNvCxnSpPr>
              <p:nvPr/>
            </p:nvCxnSpPr>
            <p:spPr>
              <a:xfrm flipV="1">
                <a:off x="6240066" y="2704646"/>
                <a:ext cx="0" cy="13172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6238832" y="3385096"/>
                <a:ext cx="2480" cy="6149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6" idx="2"/>
              </p:cNvCxnSpPr>
              <p:nvPr/>
            </p:nvCxnSpPr>
            <p:spPr>
              <a:xfrm>
                <a:off x="6241312" y="2126512"/>
                <a:ext cx="0" cy="7641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10"/>
                <p:cNvSpPr txBox="1"/>
                <p:nvPr/>
              </p:nvSpPr>
              <p:spPr>
                <a:xfrm>
                  <a:off x="5826542" y="2674576"/>
                  <a:ext cx="359265" cy="3100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542" y="2674576"/>
                  <a:ext cx="359265" cy="3100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949" r="-339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12"/>
                <p:cNvSpPr txBox="1"/>
                <p:nvPr/>
              </p:nvSpPr>
              <p:spPr>
                <a:xfrm>
                  <a:off x="5602114" y="3355063"/>
                  <a:ext cx="586058" cy="313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2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114" y="3355063"/>
                  <a:ext cx="586058" cy="3130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375" r="-4167"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9138" y="1198152"/>
              <a:ext cx="525387" cy="52538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543111" y="1635219"/>
              <a:ext cx="1443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Platform</a:t>
              </a:r>
              <a:endParaRPr lang="en-US" sz="280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8618" y="1198152"/>
              <a:ext cx="525387" cy="52538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0933" y="1198152"/>
              <a:ext cx="525387" cy="525387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210567" y="5145143"/>
              <a:ext cx="206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Mobile</a:t>
              </a:r>
              <a:r>
                <a:rPr lang="zh-CN" altLang="en-US" sz="2800" dirty="0"/>
                <a:t> </a:t>
              </a:r>
              <a:r>
                <a:rPr lang="en-US" altLang="zh-CN" sz="2800" dirty="0"/>
                <a:t>users</a:t>
              </a:r>
              <a:endParaRPr lang="en-US" sz="2800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9297" y="4367030"/>
              <a:ext cx="776845" cy="77684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03263" y="4375115"/>
              <a:ext cx="776845" cy="77684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0410" y="4367030"/>
              <a:ext cx="776845" cy="77684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544383" y="4598445"/>
                  <a:ext cx="483861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∙∙∙</m:t>
                        </m:r>
                      </m:oMath>
                    </m:oMathPara>
                  </a14:m>
                  <a:endParaRPr lang="en-US" sz="200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383" y="4598445"/>
                  <a:ext cx="483861" cy="9233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2225" y="4375115"/>
              <a:ext cx="776845" cy="776845"/>
            </a:xfrm>
            <a:prstGeom prst="rect">
              <a:avLst/>
            </a:prstGeom>
          </p:spPr>
        </p:pic>
        <p:cxnSp>
          <p:nvCxnSpPr>
            <p:cNvPr id="49" name="Elbow Connector 48"/>
            <p:cNvCxnSpPr>
              <a:stCxn id="6" idx="1"/>
              <a:endCxn id="7" idx="1"/>
            </p:cNvCxnSpPr>
            <p:nvPr/>
          </p:nvCxnSpPr>
          <p:spPr>
            <a:xfrm rot="10800000" flipV="1">
              <a:off x="4757738" y="1648047"/>
              <a:ext cx="452216" cy="3197100"/>
            </a:xfrm>
            <a:prstGeom prst="bentConnector3">
              <a:avLst>
                <a:gd name="adj1" fmla="val 30383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9"/>
                <p:cNvSpPr txBox="1"/>
                <p:nvPr/>
              </p:nvSpPr>
              <p:spPr>
                <a:xfrm>
                  <a:off x="3228292" y="3063671"/>
                  <a:ext cx="5590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55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292" y="3063671"/>
                  <a:ext cx="559063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989" t="-2000" r="-5495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/>
            <p:cNvSpPr txBox="1"/>
            <p:nvPr/>
          </p:nvSpPr>
          <p:spPr>
            <a:xfrm>
              <a:off x="3886732" y="2949579"/>
              <a:ext cx="1125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Action</a:t>
              </a:r>
              <a:endParaRPr lang="en-US" sz="2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685511" y="2950492"/>
              <a:ext cx="928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State</a:t>
              </a:r>
              <a:endParaRPr 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7"/>
                <p:cNvSpPr txBox="1"/>
                <p:nvPr/>
              </p:nvSpPr>
              <p:spPr>
                <a:xfrm>
                  <a:off x="7702785" y="3077319"/>
                  <a:ext cx="150648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785" y="3077319"/>
                  <a:ext cx="1506487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矩形 8"/>
                <p:cNvSpPr/>
                <p:nvPr/>
              </p:nvSpPr>
              <p:spPr>
                <a:xfrm>
                  <a:off x="7939496" y="4463575"/>
                  <a:ext cx="75174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65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496" y="4463575"/>
                  <a:ext cx="751744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Group 72"/>
            <p:cNvGrpSpPr/>
            <p:nvPr/>
          </p:nvGrpSpPr>
          <p:grpSpPr>
            <a:xfrm>
              <a:off x="7272670" y="1648047"/>
              <a:ext cx="1089390" cy="3203539"/>
              <a:chOff x="7272670" y="1648047"/>
              <a:chExt cx="1089390" cy="3203539"/>
            </a:xfrm>
          </p:grpSpPr>
          <p:cxnSp>
            <p:nvCxnSpPr>
              <p:cNvPr id="52" name="Elbow Connector 51"/>
              <p:cNvCxnSpPr>
                <a:stCxn id="7" idx="3"/>
                <a:endCxn id="6" idx="3"/>
              </p:cNvCxnSpPr>
              <p:nvPr/>
            </p:nvCxnSpPr>
            <p:spPr>
              <a:xfrm flipH="1" flipV="1">
                <a:off x="7272670" y="1648047"/>
                <a:ext cx="449724" cy="3197100"/>
              </a:xfrm>
              <a:prstGeom prst="bentConnector3">
                <a:avLst>
                  <a:gd name="adj1" fmla="val -20650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7" idx="3"/>
              </p:cNvCxnSpPr>
              <p:nvPr/>
            </p:nvCxnSpPr>
            <p:spPr>
              <a:xfrm>
                <a:off x="7722394" y="4845147"/>
                <a:ext cx="639666" cy="6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7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42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等线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Happy</dc:creator>
  <cp:lastModifiedBy>Happy</cp:lastModifiedBy>
  <cp:revision>5</cp:revision>
  <dcterms:created xsi:type="dcterms:W3CDTF">2017-12-25T05:36:48Z</dcterms:created>
  <dcterms:modified xsi:type="dcterms:W3CDTF">2017-12-25T06:15:20Z</dcterms:modified>
</cp:coreProperties>
</file>