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7" r:id="rId2"/>
  </p:sldIdLst>
  <p:sldSz cx="6840538" cy="3240088"/>
  <p:notesSz cx="6858000" cy="9144000"/>
  <p:defaultTextStyle>
    <a:defPPr>
      <a:defRPr lang="en-US"/>
    </a:defPPr>
    <a:lvl1pPr marL="0" algn="l" defTabSz="696859" rtl="0" eaLnBrk="1" latinLnBrk="0" hangingPunct="1">
      <a:defRPr sz="1372" kern="1200">
        <a:solidFill>
          <a:schemeClr val="tx1"/>
        </a:solidFill>
        <a:latin typeface="+mn-lt"/>
        <a:ea typeface="+mn-ea"/>
        <a:cs typeface="+mn-cs"/>
      </a:defRPr>
    </a:lvl1pPr>
    <a:lvl2pPr marL="348429" algn="l" defTabSz="696859" rtl="0" eaLnBrk="1" latinLnBrk="0" hangingPunct="1">
      <a:defRPr sz="1372" kern="1200">
        <a:solidFill>
          <a:schemeClr val="tx1"/>
        </a:solidFill>
        <a:latin typeface="+mn-lt"/>
        <a:ea typeface="+mn-ea"/>
        <a:cs typeface="+mn-cs"/>
      </a:defRPr>
    </a:lvl2pPr>
    <a:lvl3pPr marL="696859" algn="l" defTabSz="696859" rtl="0" eaLnBrk="1" latinLnBrk="0" hangingPunct="1">
      <a:defRPr sz="1372" kern="1200">
        <a:solidFill>
          <a:schemeClr val="tx1"/>
        </a:solidFill>
        <a:latin typeface="+mn-lt"/>
        <a:ea typeface="+mn-ea"/>
        <a:cs typeface="+mn-cs"/>
      </a:defRPr>
    </a:lvl3pPr>
    <a:lvl4pPr marL="1045288" algn="l" defTabSz="696859" rtl="0" eaLnBrk="1" latinLnBrk="0" hangingPunct="1">
      <a:defRPr sz="1372" kern="1200">
        <a:solidFill>
          <a:schemeClr val="tx1"/>
        </a:solidFill>
        <a:latin typeface="+mn-lt"/>
        <a:ea typeface="+mn-ea"/>
        <a:cs typeface="+mn-cs"/>
      </a:defRPr>
    </a:lvl4pPr>
    <a:lvl5pPr marL="1393717" algn="l" defTabSz="696859" rtl="0" eaLnBrk="1" latinLnBrk="0" hangingPunct="1">
      <a:defRPr sz="1372" kern="1200">
        <a:solidFill>
          <a:schemeClr val="tx1"/>
        </a:solidFill>
        <a:latin typeface="+mn-lt"/>
        <a:ea typeface="+mn-ea"/>
        <a:cs typeface="+mn-cs"/>
      </a:defRPr>
    </a:lvl5pPr>
    <a:lvl6pPr marL="1742148" algn="l" defTabSz="696859" rtl="0" eaLnBrk="1" latinLnBrk="0" hangingPunct="1">
      <a:defRPr sz="1372" kern="1200">
        <a:solidFill>
          <a:schemeClr val="tx1"/>
        </a:solidFill>
        <a:latin typeface="+mn-lt"/>
        <a:ea typeface="+mn-ea"/>
        <a:cs typeface="+mn-cs"/>
      </a:defRPr>
    </a:lvl6pPr>
    <a:lvl7pPr marL="2090577" algn="l" defTabSz="696859" rtl="0" eaLnBrk="1" latinLnBrk="0" hangingPunct="1">
      <a:defRPr sz="1372" kern="1200">
        <a:solidFill>
          <a:schemeClr val="tx1"/>
        </a:solidFill>
        <a:latin typeface="+mn-lt"/>
        <a:ea typeface="+mn-ea"/>
        <a:cs typeface="+mn-cs"/>
      </a:defRPr>
    </a:lvl7pPr>
    <a:lvl8pPr marL="2439006" algn="l" defTabSz="696859" rtl="0" eaLnBrk="1" latinLnBrk="0" hangingPunct="1">
      <a:defRPr sz="1372" kern="1200">
        <a:solidFill>
          <a:schemeClr val="tx1"/>
        </a:solidFill>
        <a:latin typeface="+mn-lt"/>
        <a:ea typeface="+mn-ea"/>
        <a:cs typeface="+mn-cs"/>
      </a:defRPr>
    </a:lvl8pPr>
    <a:lvl9pPr marL="2787436" algn="l" defTabSz="696859" rtl="0" eaLnBrk="1" latinLnBrk="0" hangingPunct="1">
      <a:defRPr sz="13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1"/>
    <p:restoredTop sz="94700"/>
  </p:normalViewPr>
  <p:slideViewPr>
    <p:cSldViewPr snapToGrid="0" snapToObjects="1">
      <p:cViewPr>
        <p:scale>
          <a:sx n="201" d="100"/>
          <a:sy n="201" d="100"/>
        </p:scale>
        <p:origin x="3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D28F7-B1C9-0D44-9E94-8B0D086F9FAF}" type="datetimeFigureOut">
              <a:rPr lang="en-US" smtClean="0"/>
              <a:t>6/2/19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" y="1143000"/>
            <a:ext cx="6515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1C961-5FFE-E744-8B4D-E059AD556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8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96859" rtl="0" eaLnBrk="1" latinLnBrk="0" hangingPunct="1">
      <a:defRPr sz="915" kern="1200">
        <a:solidFill>
          <a:schemeClr val="tx1"/>
        </a:solidFill>
        <a:latin typeface="+mn-lt"/>
        <a:ea typeface="+mn-ea"/>
        <a:cs typeface="+mn-cs"/>
      </a:defRPr>
    </a:lvl1pPr>
    <a:lvl2pPr marL="348429" algn="l" defTabSz="696859" rtl="0" eaLnBrk="1" latinLnBrk="0" hangingPunct="1">
      <a:defRPr sz="915" kern="1200">
        <a:solidFill>
          <a:schemeClr val="tx1"/>
        </a:solidFill>
        <a:latin typeface="+mn-lt"/>
        <a:ea typeface="+mn-ea"/>
        <a:cs typeface="+mn-cs"/>
      </a:defRPr>
    </a:lvl2pPr>
    <a:lvl3pPr marL="696859" algn="l" defTabSz="696859" rtl="0" eaLnBrk="1" latinLnBrk="0" hangingPunct="1">
      <a:defRPr sz="915" kern="1200">
        <a:solidFill>
          <a:schemeClr val="tx1"/>
        </a:solidFill>
        <a:latin typeface="+mn-lt"/>
        <a:ea typeface="+mn-ea"/>
        <a:cs typeface="+mn-cs"/>
      </a:defRPr>
    </a:lvl3pPr>
    <a:lvl4pPr marL="1045288" algn="l" defTabSz="696859" rtl="0" eaLnBrk="1" latinLnBrk="0" hangingPunct="1">
      <a:defRPr sz="915" kern="1200">
        <a:solidFill>
          <a:schemeClr val="tx1"/>
        </a:solidFill>
        <a:latin typeface="+mn-lt"/>
        <a:ea typeface="+mn-ea"/>
        <a:cs typeface="+mn-cs"/>
      </a:defRPr>
    </a:lvl4pPr>
    <a:lvl5pPr marL="1393717" algn="l" defTabSz="696859" rtl="0" eaLnBrk="1" latinLnBrk="0" hangingPunct="1">
      <a:defRPr sz="915" kern="1200">
        <a:solidFill>
          <a:schemeClr val="tx1"/>
        </a:solidFill>
        <a:latin typeface="+mn-lt"/>
        <a:ea typeface="+mn-ea"/>
        <a:cs typeface="+mn-cs"/>
      </a:defRPr>
    </a:lvl5pPr>
    <a:lvl6pPr marL="1742148" algn="l" defTabSz="696859" rtl="0" eaLnBrk="1" latinLnBrk="0" hangingPunct="1">
      <a:defRPr sz="915" kern="1200">
        <a:solidFill>
          <a:schemeClr val="tx1"/>
        </a:solidFill>
        <a:latin typeface="+mn-lt"/>
        <a:ea typeface="+mn-ea"/>
        <a:cs typeface="+mn-cs"/>
      </a:defRPr>
    </a:lvl6pPr>
    <a:lvl7pPr marL="2090577" algn="l" defTabSz="696859" rtl="0" eaLnBrk="1" latinLnBrk="0" hangingPunct="1">
      <a:defRPr sz="915" kern="1200">
        <a:solidFill>
          <a:schemeClr val="tx1"/>
        </a:solidFill>
        <a:latin typeface="+mn-lt"/>
        <a:ea typeface="+mn-ea"/>
        <a:cs typeface="+mn-cs"/>
      </a:defRPr>
    </a:lvl7pPr>
    <a:lvl8pPr marL="2439006" algn="l" defTabSz="696859" rtl="0" eaLnBrk="1" latinLnBrk="0" hangingPunct="1">
      <a:defRPr sz="915" kern="1200">
        <a:solidFill>
          <a:schemeClr val="tx1"/>
        </a:solidFill>
        <a:latin typeface="+mn-lt"/>
        <a:ea typeface="+mn-ea"/>
        <a:cs typeface="+mn-cs"/>
      </a:defRPr>
    </a:lvl8pPr>
    <a:lvl9pPr marL="2787436" algn="l" defTabSz="696859" rtl="0" eaLnBrk="1" latinLnBrk="0" hangingPunct="1">
      <a:defRPr sz="9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" y="1143000"/>
            <a:ext cx="6515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1C961-5FFE-E744-8B4D-E059AD556E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8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530264"/>
            <a:ext cx="5130404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701796"/>
            <a:ext cx="5130404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168D-7026-0D49-B9B8-E521ED3FAE16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58C3-8442-1843-9718-525470255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168D-7026-0D49-B9B8-E521ED3FAE16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58C3-8442-1843-9718-525470255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172505"/>
            <a:ext cx="1474991" cy="2745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172505"/>
            <a:ext cx="4339466" cy="2745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168D-7026-0D49-B9B8-E521ED3FAE16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58C3-8442-1843-9718-525470255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168D-7026-0D49-B9B8-E521ED3FAE16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58C3-8442-1843-9718-525470255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807773"/>
            <a:ext cx="5899964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2168309"/>
            <a:ext cx="5899964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168D-7026-0D49-B9B8-E521ED3FAE16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58C3-8442-1843-9718-525470255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862523"/>
            <a:ext cx="2907229" cy="20558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862523"/>
            <a:ext cx="2907229" cy="20558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168D-7026-0D49-B9B8-E521ED3FAE16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58C3-8442-1843-9718-525470255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72505"/>
            <a:ext cx="5899964" cy="62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794272"/>
            <a:ext cx="289386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1183532"/>
            <a:ext cx="2893868" cy="17407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794272"/>
            <a:ext cx="2908120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1183532"/>
            <a:ext cx="2908120" cy="17407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168D-7026-0D49-B9B8-E521ED3FAE16}" type="datetimeFigureOut">
              <a:rPr lang="en-US" smtClean="0"/>
              <a:t>6/2/19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58C3-8442-1843-9718-525470255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168D-7026-0D49-B9B8-E521ED3FAE16}" type="datetimeFigureOut">
              <a:rPr lang="en-US" smtClean="0"/>
              <a:t>6/2/19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58C3-8442-1843-9718-525470255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168D-7026-0D49-B9B8-E521ED3FAE16}" type="datetimeFigureOut">
              <a:rPr lang="en-US" smtClean="0"/>
              <a:t>6/2/19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58C3-8442-1843-9718-525470255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16006"/>
            <a:ext cx="2206251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466513"/>
            <a:ext cx="34630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972026"/>
            <a:ext cx="2206251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168D-7026-0D49-B9B8-E521ED3FAE16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58C3-8442-1843-9718-525470255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16006"/>
            <a:ext cx="2206251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466513"/>
            <a:ext cx="34630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972026"/>
            <a:ext cx="2206251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168D-7026-0D49-B9B8-E521ED3FAE16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58C3-8442-1843-9718-525470255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172505"/>
            <a:ext cx="5899964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862523"/>
            <a:ext cx="5899964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3003082"/>
            <a:ext cx="153912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E168D-7026-0D49-B9B8-E521ED3FAE16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3003082"/>
            <a:ext cx="2308682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3003082"/>
            <a:ext cx="153912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F58C3-8442-1843-9718-525470255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6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emf"/><Relationship Id="rId7" Type="http://schemas.openxmlformats.org/officeDocument/2006/relationships/image" Target="../media/image2.emf"/><Relationship Id="rId8" Type="http://schemas.openxmlformats.org/officeDocument/2006/relationships/image" Target="../media/image3.emf"/><Relationship Id="rId9" Type="http://schemas.openxmlformats.org/officeDocument/2006/relationships/image" Target="../media/image4.emf"/><Relationship Id="rId10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3193077" y="-2850515"/>
            <a:ext cx="458386" cy="6378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Environment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 rot="5400000">
                <a:off x="-368268" y="1646797"/>
                <a:ext cx="2106065" cy="9037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User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-368268" y="1646797"/>
                <a:ext cx="2106065" cy="9037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 rot="5400000">
                <a:off x="5107118" y="1647175"/>
                <a:ext cx="2106067" cy="9030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User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𝑁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107118" y="1647175"/>
                <a:ext cx="2106067" cy="9030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 rot="5400000">
                <a:off x="2367177" y="101179"/>
                <a:ext cx="2106065" cy="39949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User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𝑛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367177" y="101179"/>
                <a:ext cx="2106065" cy="3994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04277" y="1914008"/>
            <a:ext cx="319489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altLang="zh-CN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84281" y="1914008"/>
            <a:ext cx="319489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altLang="zh-CN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Rectangle 9"/>
          <p:cNvSpPr/>
          <p:nvPr/>
        </p:nvSpPr>
        <p:spPr>
          <a:xfrm rot="5400000">
            <a:off x="1621223" y="1559369"/>
            <a:ext cx="1482106" cy="1447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Faster</a:t>
            </a:r>
            <a:r>
              <a:rPr lang="zh-CN" alt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utility</a:t>
            </a:r>
            <a:r>
              <a:rPr lang="zh-CN" alt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learning</a:t>
            </a:r>
            <a:r>
              <a:rPr lang="zh-CN" alt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Eq.(9)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3654908" y="1478193"/>
            <a:ext cx="1482106" cy="1610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Slower</a:t>
            </a:r>
            <a:r>
              <a:rPr lang="zh-CN" alt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strategy</a:t>
            </a:r>
            <a:r>
              <a:rPr lang="zh-CN" alt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adaptation</a:t>
            </a:r>
            <a:r>
              <a:rPr lang="zh-CN" alt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altLang="zh-CN" sz="14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Eqs.(</a:t>
            </a:r>
            <a:r>
              <a:rPr lang="en-US" altLang="zh-CN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10)</a:t>
            </a:r>
            <a:r>
              <a:rPr lang="zh-CN" alt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(11)</a:t>
            </a:r>
            <a:r>
              <a:rPr lang="zh-CN" alt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(12)</a:t>
            </a:r>
          </a:p>
          <a:p>
            <a:pPr algn="ctr"/>
            <a:endParaRPr lang="en-US" altLang="zh-CN" sz="14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8680" y="2026990"/>
            <a:ext cx="139700" cy="19050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0" idx="0"/>
            <a:endCxn id="11" idx="2"/>
          </p:cNvCxnSpPr>
          <p:nvPr/>
        </p:nvCxnSpPr>
        <p:spPr>
          <a:xfrm>
            <a:off x="3086253" y="2283345"/>
            <a:ext cx="5045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</p:cNvCxnSpPr>
          <p:nvPr/>
        </p:nvCxnSpPr>
        <p:spPr>
          <a:xfrm flipV="1">
            <a:off x="4395961" y="568062"/>
            <a:ext cx="0" cy="9742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1"/>
          </p:cNvCxnSpPr>
          <p:nvPr/>
        </p:nvCxnSpPr>
        <p:spPr>
          <a:xfrm>
            <a:off x="2362276" y="568062"/>
            <a:ext cx="0" cy="9742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1300" y="800505"/>
            <a:ext cx="520700" cy="1905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7926" y="2364155"/>
            <a:ext cx="1028700" cy="482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2760" y="2414955"/>
            <a:ext cx="1003300" cy="431800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508000" y="568061"/>
            <a:ext cx="0" cy="4775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855992" y="555365"/>
            <a:ext cx="1795" cy="4902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982631" y="574411"/>
            <a:ext cx="0" cy="4775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330623" y="561715"/>
            <a:ext cx="1795" cy="4902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81038" y="787805"/>
            <a:ext cx="3175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76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30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Happy</dc:creator>
  <cp:lastModifiedBy>Happy</cp:lastModifiedBy>
  <cp:revision>11</cp:revision>
  <cp:lastPrinted>2019-03-17T11:21:28Z</cp:lastPrinted>
  <dcterms:created xsi:type="dcterms:W3CDTF">2019-03-17T09:09:41Z</dcterms:created>
  <dcterms:modified xsi:type="dcterms:W3CDTF">2019-06-02T12:26:58Z</dcterms:modified>
</cp:coreProperties>
</file>