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144000" cy="552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56" d="100"/>
          <a:sy n="156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04645"/>
            <a:ext cx="6858000" cy="192445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309"/>
            <a:ext cx="6858000" cy="13345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4298"/>
            <a:ext cx="1971675" cy="4684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4298"/>
            <a:ext cx="5800725" cy="4684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78081"/>
            <a:ext cx="7886700" cy="2299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99192"/>
            <a:ext cx="7886700" cy="12091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71488"/>
            <a:ext cx="3886200" cy="3507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71488"/>
            <a:ext cx="3886200" cy="3507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4298"/>
            <a:ext cx="7886700" cy="1068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55049"/>
            <a:ext cx="3868340" cy="6640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19137"/>
            <a:ext cx="3868340" cy="2969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55049"/>
            <a:ext cx="3887391" cy="6640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19137"/>
            <a:ext cx="3887391" cy="2969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8512"/>
            <a:ext cx="2949178" cy="128979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95883"/>
            <a:ext cx="4629150" cy="3928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8302"/>
            <a:ext cx="2949178" cy="30722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8512"/>
            <a:ext cx="2949178" cy="128979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95883"/>
            <a:ext cx="4629150" cy="39282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8302"/>
            <a:ext cx="2949178" cy="30722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4298"/>
            <a:ext cx="7886700" cy="106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71488"/>
            <a:ext cx="7886700" cy="350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123336"/>
            <a:ext cx="2057400" cy="294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9CA1-446E-4E47-AB3B-E5488E86701E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123336"/>
            <a:ext cx="3086100" cy="294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123336"/>
            <a:ext cx="2057400" cy="294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9E2C-A7C2-6C44-A01C-3711829A8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0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69F308-EF87-2C44-B6BD-ECCAE40F2F17}"/>
              </a:ext>
            </a:extLst>
          </p:cNvPr>
          <p:cNvGrpSpPr/>
          <p:nvPr/>
        </p:nvGrpSpPr>
        <p:grpSpPr>
          <a:xfrm>
            <a:off x="857827" y="346219"/>
            <a:ext cx="7929880" cy="4521200"/>
            <a:chOff x="734060" y="508000"/>
            <a:chExt cx="7929880" cy="452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68999D-1447-2E49-9234-D3F5E3335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60" y="508000"/>
              <a:ext cx="5461000" cy="452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A66646-3790-3E40-920F-926D18BBEC0C}"/>
                </a:ext>
              </a:extLst>
            </p:cNvPr>
            <p:cNvSpPr txBox="1"/>
            <p:nvPr/>
          </p:nvSpPr>
          <p:spPr>
            <a:xfrm>
              <a:off x="6195060" y="2025198"/>
              <a:ext cx="246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N</a:t>
              </a:r>
              <a:r>
                <a:rPr lang="en-US" altLang="zh-CN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egative</a:t>
              </a:r>
              <a:r>
                <a:rPr lang="zh-CN" altLang="en-US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externality</a:t>
              </a:r>
              <a:endParaRPr 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5E16CC-075A-8A4F-AEFD-20B4C14CE94E}"/>
                </a:ext>
              </a:extLst>
            </p:cNvPr>
            <p:cNvSpPr txBox="1"/>
            <p:nvPr/>
          </p:nvSpPr>
          <p:spPr>
            <a:xfrm>
              <a:off x="6195060" y="4013199"/>
              <a:ext cx="246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Positive</a:t>
              </a:r>
              <a:r>
                <a:rPr lang="zh-CN" altLang="en-US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STSong" panose="02010600040101010101" pitchFamily="2" charset="-122"/>
                  <a:cs typeface="Arial" panose="020B0604020202020204" pitchFamily="34" charset="0"/>
                </a:rPr>
                <a:t>externality</a:t>
              </a:r>
              <a:endParaRPr lang="en-US" sz="1600" dirty="0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BFC96742-848B-4A42-A5E1-78D04F229740}"/>
                </a:ext>
              </a:extLst>
            </p:cNvPr>
            <p:cNvSpPr/>
            <p:nvPr/>
          </p:nvSpPr>
          <p:spPr>
            <a:xfrm>
              <a:off x="5415280" y="2109837"/>
              <a:ext cx="779780" cy="16927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3529EED-938D-C042-83F4-B9C6F31DB2C6}"/>
                </a:ext>
              </a:extLst>
            </p:cNvPr>
            <p:cNvSpPr/>
            <p:nvPr/>
          </p:nvSpPr>
          <p:spPr>
            <a:xfrm>
              <a:off x="5398770" y="4097838"/>
              <a:ext cx="779780" cy="16927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92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zzw3961@dingtalk.com</dc:creator>
  <cp:lastModifiedBy>zzw3961@dingtalk.com</cp:lastModifiedBy>
  <cp:revision>2</cp:revision>
  <dcterms:created xsi:type="dcterms:W3CDTF">2020-01-04T09:40:08Z</dcterms:created>
  <dcterms:modified xsi:type="dcterms:W3CDTF">2020-01-04T09:50:43Z</dcterms:modified>
</cp:coreProperties>
</file>