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81.xml" ContentType="application/vnd.openxmlformats-officedocument.presentationml.tags+xml"/>
  <Override PartName="/ppt/tags/tag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2" r:id="rId4"/>
    <p:sldId id="261" r:id="rId5"/>
    <p:sldId id="267" r:id="rId6"/>
    <p:sldId id="275" r:id="rId7"/>
    <p:sldId id="269" r:id="rId8"/>
    <p:sldId id="276" r:id="rId9"/>
    <p:sldId id="270" r:id="rId10"/>
    <p:sldId id="273" r:id="rId11"/>
    <p:sldId id="271" r:id="rId12"/>
    <p:sldId id="263" r:id="rId13"/>
    <p:sldId id="266" r:id="rId14"/>
    <p:sldId id="272" r:id="rId15"/>
    <p:sldId id="268" r:id="rId16"/>
    <p:sldId id="274" r:id="rId17"/>
    <p:sldId id="264" r:id="rId18"/>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5">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5FD"/>
    <a:srgbClr val="D9EBFF"/>
    <a:srgbClr val="4FA1E8"/>
    <a:srgbClr val="575053"/>
    <a:srgbClr val="25557A"/>
    <a:srgbClr val="F5F7F9"/>
    <a:srgbClr val="FFFFFF"/>
    <a:srgbClr val="848EAC"/>
    <a:srgbClr val="A12B10"/>
    <a:srgbClr val="248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2" d="100"/>
          <a:sy n="112" d="100"/>
        </p:scale>
        <p:origin x="402" y="96"/>
      </p:cViewPr>
      <p:guideLst>
        <p:guide orient="horz" pos="221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25557A"/>
              </a:solidFill>
              <a:round/>
            </a:ln>
            <a:effectLst/>
          </c:spPr>
          <c:marker>
            <c:symbol val="none"/>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B633-4025-8489-0CE8E768E811}"/>
            </c:ext>
          </c:extLst>
        </c:ser>
        <c:ser>
          <c:idx val="1"/>
          <c:order val="1"/>
          <c:tx>
            <c:strRef>
              <c:f>Sheet1!$C$1</c:f>
              <c:strCache>
                <c:ptCount val="1"/>
                <c:pt idx="0">
                  <c:v>系列 2</c:v>
                </c:pt>
              </c:strCache>
            </c:strRef>
          </c:tx>
          <c:spPr>
            <a:ln w="28575" cap="rnd">
              <a:solidFill>
                <a:schemeClr val="accent1">
                  <a:lumMod val="20000"/>
                  <a:lumOff val="80000"/>
                </a:schemeClr>
              </a:solidFill>
              <a:round/>
            </a:ln>
            <a:effectLst/>
          </c:spPr>
          <c:marker>
            <c:symbol val="none"/>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B633-4025-8489-0CE8E768E811}"/>
            </c:ext>
          </c:extLst>
        </c:ser>
        <c:ser>
          <c:idx val="2"/>
          <c:order val="2"/>
          <c:tx>
            <c:strRef>
              <c:f>Sheet1!$D$1</c:f>
              <c:strCache>
                <c:ptCount val="1"/>
                <c:pt idx="0">
                  <c:v>系列 3</c:v>
                </c:pt>
              </c:strCache>
            </c:strRef>
          </c:tx>
          <c:spPr>
            <a:ln w="28575" cap="rnd">
              <a:solidFill>
                <a:schemeClr val="bg1">
                  <a:lumMod val="95000"/>
                </a:schemeClr>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B633-4025-8489-0CE8E768E811}"/>
            </c:ext>
          </c:extLst>
        </c:ser>
        <c:dLbls>
          <c:showLegendKey val="0"/>
          <c:showVal val="0"/>
          <c:showCatName val="0"/>
          <c:showSerName val="0"/>
          <c:showPercent val="0"/>
          <c:showBubbleSize val="0"/>
        </c:dLbls>
        <c:smooth val="0"/>
        <c:axId val="1756385360"/>
        <c:axId val="1756387000"/>
      </c:lineChart>
      <c:catAx>
        <c:axId val="1756385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endParaRPr lang="zh-CN"/>
          </a:p>
        </c:txPr>
        <c:crossAx val="1756387000"/>
        <c:crosses val="autoZero"/>
        <c:auto val="1"/>
        <c:lblAlgn val="ctr"/>
        <c:lblOffset val="100"/>
        <c:noMultiLvlLbl val="0"/>
      </c:catAx>
      <c:valAx>
        <c:axId val="1756387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endParaRPr lang="zh-CN"/>
          </a:p>
        </c:txPr>
        <c:crossAx val="1756385360"/>
        <c:crosses val="autoZero"/>
        <c:crossBetween val="between"/>
      </c:valAx>
      <c:spPr>
        <a:noFill/>
        <a:ln>
          <a:noFill/>
        </a:ln>
        <a:effectLst/>
      </c:spPr>
    </c:plotArea>
    <c:plotVisOnly val="1"/>
    <c:dispBlanksAs val="gap"/>
    <c:showDLblsOverMax val="0"/>
  </c:chart>
  <c:spPr>
    <a:noFill/>
    <a:ln>
      <a:noFill/>
    </a:ln>
    <a:effectLst/>
  </c:spPr>
  <c:txPr>
    <a:bodyPr/>
    <a:lstStyle/>
    <a:p>
      <a:pPr>
        <a:defRPr lang="zh-CN" sz="1200"/>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rgbClr val="25557A"/>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D0F-4331-812C-F59E3607A640}"/>
            </c:ext>
          </c:extLst>
        </c:ser>
        <c:ser>
          <c:idx val="1"/>
          <c:order val="1"/>
          <c:tx>
            <c:strRef>
              <c:f>Sheet1!$C$1</c:f>
              <c:strCache>
                <c:ptCount val="1"/>
                <c:pt idx="0">
                  <c:v>系列 2</c:v>
                </c:pt>
              </c:strCache>
            </c:strRef>
          </c:tx>
          <c:spPr>
            <a:solidFill>
              <a:schemeClr val="accent1">
                <a:lumMod val="20000"/>
                <a:lumOff val="80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D0F-4331-812C-F59E3607A640}"/>
            </c:ext>
          </c:extLst>
        </c:ser>
        <c:ser>
          <c:idx val="2"/>
          <c:order val="2"/>
          <c:tx>
            <c:strRef>
              <c:f>Sheet1!$D$1</c:f>
              <c:strCache>
                <c:ptCount val="1"/>
                <c:pt idx="0">
                  <c:v>系列 3</c:v>
                </c:pt>
              </c:strCache>
            </c:strRef>
          </c:tx>
          <c:spPr>
            <a:solidFill>
              <a:schemeClr val="bg1">
                <a:lumMod val="9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D0F-4331-812C-F59E3607A640}"/>
            </c:ext>
          </c:extLst>
        </c:ser>
        <c:dLbls>
          <c:showLegendKey val="0"/>
          <c:showVal val="0"/>
          <c:showCatName val="0"/>
          <c:showSerName val="0"/>
          <c:showPercent val="0"/>
          <c:showBubbleSize val="0"/>
        </c:dLbls>
        <c:gapWidth val="150"/>
        <c:overlap val="100"/>
        <c:axId val="1756385360"/>
        <c:axId val="1756387000"/>
      </c:barChart>
      <c:catAx>
        <c:axId val="17563853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endParaRPr lang="zh-CN"/>
          </a:p>
        </c:txPr>
        <c:crossAx val="1756387000"/>
        <c:crosses val="autoZero"/>
        <c:auto val="1"/>
        <c:lblAlgn val="ctr"/>
        <c:lblOffset val="100"/>
        <c:noMultiLvlLbl val="0"/>
      </c:catAx>
      <c:valAx>
        <c:axId val="1756387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endParaRPr lang="zh-CN"/>
          </a:p>
        </c:txPr>
        <c:crossAx val="1756385360"/>
        <c:crosses val="autoZero"/>
        <c:crossBetween val="between"/>
      </c:valAx>
      <c:spPr>
        <a:noFill/>
        <a:ln>
          <a:noFill/>
        </a:ln>
        <a:effectLst/>
      </c:spPr>
    </c:plotArea>
    <c:plotVisOnly val="1"/>
    <c:dispBlanksAs val="gap"/>
    <c:showDLblsOverMax val="0"/>
  </c:chart>
  <c:spPr>
    <a:noFill/>
    <a:ln>
      <a:noFill/>
    </a:ln>
    <a:effectLst/>
  </c:spPr>
  <c:txPr>
    <a:bodyPr/>
    <a:lstStyle/>
    <a:p>
      <a:pPr>
        <a:defRPr lang="zh-CN" sz="105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2024-12-16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2024-12-16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2024-12-16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2024-12-16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2024-12-16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2024-12-16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2024-12-16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2024-12-16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2024-12-16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2024-12-16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2024-12-16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2024-12-16</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slideLayout" Target="../slideLayouts/slideLayout1.xml"/><Relationship Id="rId7" Type="http://schemas.openxmlformats.org/officeDocument/2006/relationships/image" Target="../media/image11.jpe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xml"/><Relationship Id="rId1" Type="http://schemas.openxmlformats.org/officeDocument/2006/relationships/tags" Target="../tags/tag76.xml"/><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tags" Target="../tags/tag79.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80.xml"/><Relationship Id="rId5" Type="http://schemas.openxmlformats.org/officeDocument/2006/relationships/chart" Target="../charts/char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65.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xml"/><Relationship Id="rId1" Type="http://schemas.openxmlformats.org/officeDocument/2006/relationships/tags" Target="../tags/tag67.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7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1037"/>
          <p:cNvPicPr>
            <a:picLocks noChangeAspect="1"/>
          </p:cNvPicPr>
          <p:nvPr/>
        </p:nvPicPr>
        <p:blipFill>
          <a:blip r:embed="rId3">
            <a:alphaModFix amt="25000"/>
          </a:blip>
          <a:stretch>
            <a:fillRect/>
          </a:stretch>
        </p:blipFill>
        <p:spPr>
          <a:xfrm>
            <a:off x="9106535" y="5777865"/>
            <a:ext cx="3085714" cy="1080000"/>
          </a:xfrm>
          <a:prstGeom prst="rect">
            <a:avLst/>
          </a:prstGeom>
        </p:spPr>
      </p:pic>
      <p:grpSp>
        <p:nvGrpSpPr>
          <p:cNvPr id="11" name="组合 10"/>
          <p:cNvGrpSpPr/>
          <p:nvPr/>
        </p:nvGrpSpPr>
        <p:grpSpPr>
          <a:xfrm>
            <a:off x="2151380" y="2035175"/>
            <a:ext cx="7889240" cy="2787650"/>
            <a:chOff x="4143" y="4637"/>
            <a:chExt cx="12424" cy="4390"/>
          </a:xfrm>
        </p:grpSpPr>
        <p:sp>
          <p:nvSpPr>
            <p:cNvPr id="27" name="文本框 1"/>
            <p:cNvSpPr txBox="1"/>
            <p:nvPr/>
          </p:nvSpPr>
          <p:spPr>
            <a:xfrm>
              <a:off x="4143" y="4637"/>
              <a:ext cx="12424" cy="1599"/>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lstStyle/>
            <a:p>
              <a:pPr algn="ctr" rtl="0" eaLnBrk="1" fontAlgn="auto" latinLnBrk="0" hangingPunct="1"/>
              <a:r>
                <a:rPr lang="en-US" altLang="zh-CN" sz="60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802.11-WEP</a:t>
              </a:r>
              <a:r>
                <a:rPr lang="zh-CN" altLang="en-US" sz="6000" b="1" kern="100" dirty="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加密算法</a:t>
              </a:r>
            </a:p>
          </p:txBody>
        </p:sp>
        <p:sp>
          <p:nvSpPr>
            <p:cNvPr id="28" name="文本框 1"/>
            <p:cNvSpPr txBox="1"/>
            <p:nvPr/>
          </p:nvSpPr>
          <p:spPr>
            <a:xfrm>
              <a:off x="7636" y="8530"/>
              <a:ext cx="5913" cy="497"/>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l" rtl="0" eaLnBrk="1" fontAlgn="auto" latinLnBrk="0" hangingPunct="1">
                <a:lnSpc>
                  <a:spcPts val="1800"/>
                </a:lnSpc>
              </a:pPr>
              <a:endParaRPr lang="zh-CN" altLang="en-US" sz="1600" kern="1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9" name="文本框 32"/>
            <p:cNvSpPr txBox="1"/>
            <p:nvPr/>
          </p:nvSpPr>
          <p:spPr>
            <a:xfrm>
              <a:off x="5781" y="6564"/>
              <a:ext cx="9129" cy="56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rtl="0" eaLnBrk="1" fontAlgn="auto" latinLnBrk="0" hangingPunct="1">
                <a:lnSpc>
                  <a:spcPts val="2000"/>
                </a:lnSpc>
              </a:pPr>
              <a:r>
                <a:rPr lang="zh-CN" altLang="en-US"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张津远</a:t>
              </a:r>
              <a:endParaRPr lang="en-US" altLang="zh-CN" sz="2000" b="1" kern="100" dirty="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校徽"/>
            <p:cNvPicPr>
              <a:picLocks noChangeAspect="1"/>
            </p:cNvPicPr>
            <p:nvPr/>
          </p:nvPicPr>
          <p:blipFill>
            <a:blip r:embed="rId4"/>
            <a:stretch>
              <a:fillRect/>
            </a:stretch>
          </p:blipFill>
          <p:spPr>
            <a:xfrm>
              <a:off x="16399" y="293"/>
              <a:ext cx="2240" cy="1701"/>
            </a:xfrm>
            <a:prstGeom prst="rect">
              <a:avLst/>
            </a:prstGeom>
          </p:spPr>
        </p:pic>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0520" y="470535"/>
            <a:ext cx="4559935" cy="775970"/>
            <a:chOff x="1571" y="723"/>
            <a:chExt cx="7181" cy="1222"/>
          </a:xfrm>
        </p:grpSpPr>
        <p:grpSp>
          <p:nvGrpSpPr>
            <p:cNvPr id="8" name="组合 7"/>
            <p:cNvGrpSpPr/>
            <p:nvPr/>
          </p:nvGrpSpPr>
          <p:grpSpPr>
            <a:xfrm>
              <a:off x="1571" y="723"/>
              <a:ext cx="1364" cy="942"/>
              <a:chOff x="2761095" y="2466308"/>
              <a:chExt cx="1298855" cy="897263"/>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grpSp>
        <p:sp>
          <p:nvSpPr>
            <p:cNvPr id="11" name="矩形 10"/>
            <p:cNvSpPr/>
            <p:nvPr/>
          </p:nvSpPr>
          <p:spPr>
            <a:xfrm>
              <a:off x="3078" y="751"/>
              <a:ext cx="37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请输入标题</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pic>
        <p:nvPicPr>
          <p:cNvPr id="51" name="图片 50" descr="图书馆"/>
          <p:cNvPicPr>
            <a:picLocks noChangeAspect="1"/>
          </p:cNvPicPr>
          <p:nvPr/>
        </p:nvPicPr>
        <p:blipFill>
          <a:blip r:embed="rId4">
            <a:alphaModFix amt="25000"/>
          </a:blip>
          <a:stretch>
            <a:fillRect/>
          </a:stretch>
        </p:blipFill>
        <p:spPr>
          <a:xfrm>
            <a:off x="8452485" y="5777865"/>
            <a:ext cx="3739585" cy="1080000"/>
          </a:xfrm>
          <a:prstGeom prst="rect">
            <a:avLst/>
          </a:prstGeom>
        </p:spPr>
      </p:pic>
      <p:grpSp>
        <p:nvGrpSpPr>
          <p:cNvPr id="21" name="组合 20"/>
          <p:cNvGrpSpPr/>
          <p:nvPr userDrawn="1"/>
        </p:nvGrpSpPr>
        <p:grpSpPr>
          <a:xfrm>
            <a:off x="10289667" y="-801077"/>
            <a:ext cx="1902333" cy="2044520"/>
            <a:chOff x="8135783" y="-1669981"/>
            <a:chExt cx="4056217" cy="4359393"/>
          </a:xfrm>
        </p:grpSpPr>
        <p:sp>
          <p:nvSpPr>
            <p:cNvPr id="22"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749935" y="1419860"/>
            <a:ext cx="10692130" cy="4617720"/>
            <a:chOff x="1181" y="2236"/>
            <a:chExt cx="16838" cy="7272"/>
          </a:xfrm>
        </p:grpSpPr>
        <p:grpSp>
          <p:nvGrpSpPr>
            <p:cNvPr id="33" name="组合 32"/>
            <p:cNvGrpSpPr/>
            <p:nvPr/>
          </p:nvGrpSpPr>
          <p:grpSpPr>
            <a:xfrm>
              <a:off x="5662" y="2733"/>
              <a:ext cx="3586" cy="4308"/>
              <a:chOff x="871675" y="1735596"/>
              <a:chExt cx="2276930" cy="2735527"/>
            </a:xfrm>
            <a:solidFill>
              <a:schemeClr val="accent1">
                <a:lumMod val="20000"/>
                <a:lumOff val="80000"/>
              </a:schemeClr>
            </a:solidFill>
          </p:grpSpPr>
          <p:sp>
            <p:nvSpPr>
              <p:cNvPr id="34" name="矩形 33"/>
              <p:cNvSpPr/>
              <p:nvPr/>
            </p:nvSpPr>
            <p:spPr>
              <a:xfrm>
                <a:off x="871675" y="1735596"/>
                <a:ext cx="2276930" cy="2703053"/>
              </a:xfrm>
              <a:prstGeom prst="rect">
                <a:avLst/>
              </a:prstGeom>
              <a:grpFill/>
              <a:ln w="12700" cap="flat" cmpd="sng" algn="ctr">
                <a:noFill/>
                <a:prstDash val="solid"/>
                <a:miter lim="800000"/>
              </a:ln>
              <a:effectLst/>
            </p:spPr>
            <p:txBody>
              <a:bodyPr rtlCol="0" anchor="ctr"/>
              <a:lstStyle/>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12" name="文本框 11"/>
              <p:cNvSpPr txBox="1"/>
              <p:nvPr/>
            </p:nvSpPr>
            <p:spPr>
              <a:xfrm>
                <a:off x="956268" y="2054948"/>
                <a:ext cx="2107745" cy="2416175"/>
              </a:xfrm>
              <a:prstGeom prst="rect">
                <a:avLst/>
              </a:prstGeom>
              <a:grpFill/>
            </p:spPr>
            <p:txBody>
              <a:bodyPr wrap="square">
                <a:spAutoFit/>
              </a:bodyPr>
              <a:lstStyle/>
              <a:p>
                <a:pPr algn="just">
                  <a:lnSpc>
                    <a:spcPct val="120000"/>
                  </a:lnSpc>
                </a:pPr>
                <a:r>
                  <a:rPr lang="zh-CN" altLang="en-US">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a:solidFill>
                    <a:schemeClr val="tx1"/>
                  </a:solidFill>
                  <a:latin typeface="微软雅黑" panose="020B0503020204020204" charset="-122"/>
                  <a:ea typeface="微软雅黑" panose="020B0503020204020204" charset="-122"/>
                  <a:sym typeface="+mn-ea"/>
                </a:endParaRPr>
              </a:p>
              <a:p>
                <a:pPr algn="just">
                  <a:lnSpc>
                    <a:spcPct val="120000"/>
                  </a:lnSpc>
                </a:pPr>
                <a:endParaRPr lang="zh-CN" altLang="en-US" kern="0" dirty="0">
                  <a:solidFill>
                    <a:srgbClr val="779B5E"/>
                  </a:solidFill>
                  <a:latin typeface="微软雅黑" panose="020B0503020204020204" charset="-122"/>
                  <a:ea typeface="微软雅黑" panose="020B0503020204020204" charset="-122"/>
                  <a:sym typeface="+mn-ea"/>
                </a:endParaRPr>
              </a:p>
            </p:txBody>
          </p:sp>
        </p:grpSp>
        <p:grpSp>
          <p:nvGrpSpPr>
            <p:cNvPr id="36" name="组合 35"/>
            <p:cNvGrpSpPr/>
            <p:nvPr/>
          </p:nvGrpSpPr>
          <p:grpSpPr>
            <a:xfrm>
              <a:off x="9952" y="2733"/>
              <a:ext cx="3586" cy="4257"/>
              <a:chOff x="871675" y="1735596"/>
              <a:chExt cx="2276930" cy="2703053"/>
            </a:xfrm>
            <a:solidFill>
              <a:schemeClr val="accent1">
                <a:lumMod val="20000"/>
                <a:lumOff val="80000"/>
              </a:schemeClr>
            </a:solidFill>
          </p:grpSpPr>
          <p:sp>
            <p:nvSpPr>
              <p:cNvPr id="13" name="矩形 12"/>
              <p:cNvSpPr/>
              <p:nvPr/>
            </p:nvSpPr>
            <p:spPr>
              <a:xfrm>
                <a:off x="871675" y="1735596"/>
                <a:ext cx="2276930" cy="2703053"/>
              </a:xfrm>
              <a:prstGeom prst="rect">
                <a:avLst/>
              </a:prstGeom>
              <a:grpFill/>
              <a:ln w="12700" cap="flat" cmpd="sng" algn="ctr">
                <a:noFill/>
                <a:prstDash val="solid"/>
                <a:miter lim="800000"/>
              </a:ln>
              <a:effectLst/>
            </p:spPr>
            <p:txBody>
              <a:bodyPr rtlCol="0" anchor="ctr"/>
              <a:lstStyle/>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14" name="文本框 13"/>
              <p:cNvSpPr txBox="1"/>
              <p:nvPr/>
            </p:nvSpPr>
            <p:spPr>
              <a:xfrm>
                <a:off x="956268" y="2054948"/>
                <a:ext cx="2107745" cy="2084070"/>
              </a:xfrm>
              <a:prstGeom prst="rect">
                <a:avLst/>
              </a:prstGeom>
              <a:grpFill/>
            </p:spPr>
            <p:txBody>
              <a:bodyPr wrap="square">
                <a:spAutoFit/>
              </a:bodyPr>
              <a:lstStyle/>
              <a:p>
                <a:pPr algn="just" fontAlgn="auto">
                  <a:lnSpc>
                    <a:spcPct val="120000"/>
                  </a:lnSpc>
                </a:pPr>
                <a:r>
                  <a:rPr lang="zh-CN" altLang="en-US">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kern="0" dirty="0">
                  <a:solidFill>
                    <a:srgbClr val="779B5E"/>
                  </a:solidFill>
                  <a:latin typeface="微软雅黑" panose="020B0503020204020204" charset="-122"/>
                  <a:ea typeface="微软雅黑" panose="020B0503020204020204" charset="-122"/>
                  <a:sym typeface="+mn-ea"/>
                </a:endParaRPr>
              </a:p>
            </p:txBody>
          </p:sp>
        </p:grpSp>
        <p:grpSp>
          <p:nvGrpSpPr>
            <p:cNvPr id="15" name="组合 14"/>
            <p:cNvGrpSpPr/>
            <p:nvPr/>
          </p:nvGrpSpPr>
          <p:grpSpPr>
            <a:xfrm>
              <a:off x="14242" y="2733"/>
              <a:ext cx="3586" cy="4257"/>
              <a:chOff x="871675" y="1735596"/>
              <a:chExt cx="2276930" cy="2703053"/>
            </a:xfrm>
            <a:solidFill>
              <a:schemeClr val="accent1">
                <a:lumMod val="20000"/>
                <a:lumOff val="80000"/>
              </a:schemeClr>
            </a:solidFill>
          </p:grpSpPr>
          <p:sp>
            <p:nvSpPr>
              <p:cNvPr id="16" name="矩形 15"/>
              <p:cNvSpPr/>
              <p:nvPr/>
            </p:nvSpPr>
            <p:spPr>
              <a:xfrm>
                <a:off x="871675" y="1735596"/>
                <a:ext cx="2276930" cy="2703053"/>
              </a:xfrm>
              <a:prstGeom prst="rect">
                <a:avLst/>
              </a:prstGeom>
              <a:grpFill/>
              <a:ln w="12700" cap="flat" cmpd="sng" algn="ctr">
                <a:noFill/>
                <a:prstDash val="solid"/>
                <a:miter lim="800000"/>
              </a:ln>
              <a:effectLst/>
            </p:spPr>
            <p:txBody>
              <a:bodyPr rtlCol="0" anchor="ctr"/>
              <a:lstStyle/>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41" name="文本框 40"/>
              <p:cNvSpPr txBox="1"/>
              <p:nvPr/>
            </p:nvSpPr>
            <p:spPr>
              <a:xfrm>
                <a:off x="956268" y="2054948"/>
                <a:ext cx="2107745" cy="2084070"/>
              </a:xfrm>
              <a:prstGeom prst="rect">
                <a:avLst/>
              </a:prstGeom>
              <a:grpFill/>
            </p:spPr>
            <p:txBody>
              <a:bodyPr wrap="square">
                <a:spAutoFit/>
              </a:bodyPr>
              <a:lstStyle/>
              <a:p>
                <a:pPr algn="just" fontAlgn="auto">
                  <a:lnSpc>
                    <a:spcPct val="120000"/>
                  </a:lnSpc>
                </a:pPr>
                <a:r>
                  <a:rPr lang="zh-CN" altLang="en-US">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kern="0" dirty="0">
                  <a:solidFill>
                    <a:srgbClr val="779B5E"/>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7" name="组合 16"/>
            <p:cNvGrpSpPr/>
            <p:nvPr/>
          </p:nvGrpSpPr>
          <p:grpSpPr>
            <a:xfrm>
              <a:off x="1373" y="2733"/>
              <a:ext cx="3586" cy="4317"/>
              <a:chOff x="871675" y="1735596"/>
              <a:chExt cx="2276930" cy="2741242"/>
            </a:xfrm>
            <a:solidFill>
              <a:schemeClr val="accent1">
                <a:lumMod val="20000"/>
                <a:lumOff val="80000"/>
              </a:schemeClr>
            </a:solidFill>
          </p:grpSpPr>
          <p:sp>
            <p:nvSpPr>
              <p:cNvPr id="25" name="矩形 24"/>
              <p:cNvSpPr/>
              <p:nvPr/>
            </p:nvSpPr>
            <p:spPr>
              <a:xfrm>
                <a:off x="871675" y="1735596"/>
                <a:ext cx="2276930" cy="2703053"/>
              </a:xfrm>
              <a:prstGeom prst="rect">
                <a:avLst/>
              </a:prstGeom>
              <a:grpFill/>
              <a:ln w="12700" cap="flat" cmpd="sng" algn="ctr">
                <a:noFill/>
                <a:prstDash val="solid"/>
                <a:miter lim="800000"/>
              </a:ln>
              <a:effectLst/>
            </p:spPr>
            <p:txBody>
              <a:bodyPr rtlCol="0" anchor="ctr"/>
              <a:lstStyle/>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27" name="文本框 26"/>
              <p:cNvSpPr txBox="1"/>
              <p:nvPr/>
            </p:nvSpPr>
            <p:spPr>
              <a:xfrm>
                <a:off x="956268" y="2060663"/>
                <a:ext cx="2107745" cy="2416175"/>
              </a:xfrm>
              <a:prstGeom prst="rect">
                <a:avLst/>
              </a:prstGeom>
              <a:grpFill/>
            </p:spPr>
            <p:txBody>
              <a:bodyPr wrap="square">
                <a:spAutoFit/>
              </a:bodyPr>
              <a:lstStyle/>
              <a:p>
                <a:pPr algn="just">
                  <a:lnSpc>
                    <a:spcPct val="120000"/>
                  </a:lnSpc>
                </a:pPr>
                <a:r>
                  <a:rPr lang="zh-CN" altLang="en-US">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a:solidFill>
                    <a:schemeClr val="tx1"/>
                  </a:solidFill>
                  <a:latin typeface="微软雅黑" panose="020B0503020204020204" charset="-122"/>
                  <a:ea typeface="微软雅黑" panose="020B0503020204020204" charset="-122"/>
                  <a:sym typeface="+mn-ea"/>
                </a:endParaRPr>
              </a:p>
              <a:p>
                <a:pPr algn="just">
                  <a:lnSpc>
                    <a:spcPct val="120000"/>
                  </a:lnSpc>
                </a:pPr>
                <a:endParaRPr lang="zh-CN" altLang="en-US" b="1" kern="0" dirty="0">
                  <a:solidFill>
                    <a:srgbClr val="2E7030"/>
                  </a:solidFill>
                  <a:latin typeface="微软雅黑" panose="020B0503020204020204" charset="-122"/>
                  <a:ea typeface="微软雅黑" panose="020B0503020204020204" charset="-122"/>
                  <a:cs typeface="微软雅黑" panose="020B0503020204020204" charset="-122"/>
                  <a:sym typeface="+mn-ea"/>
                </a:endParaRPr>
              </a:p>
            </p:txBody>
          </p:sp>
        </p:grpSp>
        <p:pic>
          <p:nvPicPr>
            <p:cNvPr id="18" name="图片 17" descr="C:\Users\14638\Desktop\IMG_2592(20220923-103912).JPGIMG_2592(20220923-103912)"/>
            <p:cNvPicPr/>
            <p:nvPr/>
          </p:nvPicPr>
          <p:blipFill rotWithShape="1">
            <a:blip r:embed="rId5"/>
            <a:srcRect/>
            <a:stretch>
              <a:fillRect/>
            </a:stretch>
          </p:blipFill>
          <p:spPr>
            <a:xfrm>
              <a:off x="9760" y="6673"/>
              <a:ext cx="3969" cy="2835"/>
            </a:xfrm>
            <a:prstGeom prst="roundRect">
              <a:avLst>
                <a:gd name="adj" fmla="val 8594"/>
              </a:avLst>
            </a:prstGeom>
            <a:solidFill>
              <a:srgbClr val="FFFFFF">
                <a:shade val="85000"/>
              </a:srgbClr>
            </a:solidFill>
            <a:ln>
              <a:noFill/>
            </a:ln>
            <a:effectLst/>
          </p:spPr>
        </p:pic>
        <p:pic>
          <p:nvPicPr>
            <p:cNvPr id="24" name="图片 23" descr="C:\Users\14638\Desktop\IMG_2593.JPGIMG_2593"/>
            <p:cNvPicPr/>
            <p:nvPr>
              <p:custDataLst>
                <p:tags r:id="rId2"/>
              </p:custDataLst>
            </p:nvPr>
          </p:nvPicPr>
          <p:blipFill>
            <a:blip r:embed="rId6"/>
            <a:srcRect/>
            <a:stretch>
              <a:fillRect/>
            </a:stretch>
          </p:blipFill>
          <p:spPr>
            <a:xfrm>
              <a:off x="1182" y="6673"/>
              <a:ext cx="3969" cy="2835"/>
            </a:xfrm>
            <a:prstGeom prst="roundRect">
              <a:avLst>
                <a:gd name="adj" fmla="val 8594"/>
              </a:avLst>
            </a:prstGeom>
            <a:solidFill>
              <a:srgbClr val="FFFFFF">
                <a:shade val="85000"/>
              </a:srgbClr>
            </a:solidFill>
            <a:ln>
              <a:noFill/>
            </a:ln>
            <a:effectLst/>
          </p:spPr>
        </p:pic>
        <p:pic>
          <p:nvPicPr>
            <p:cNvPr id="28" name="图片 27" descr="C:\Users\14638\Desktop\IMG_2590(20220923-103637).JPGIMG_2590(20220923-103637)"/>
            <p:cNvPicPr/>
            <p:nvPr/>
          </p:nvPicPr>
          <p:blipFill>
            <a:blip r:embed="rId7"/>
            <a:srcRect/>
            <a:stretch>
              <a:fillRect/>
            </a:stretch>
          </p:blipFill>
          <p:spPr>
            <a:xfrm>
              <a:off x="5471" y="6673"/>
              <a:ext cx="3969" cy="2835"/>
            </a:xfrm>
            <a:prstGeom prst="roundRect">
              <a:avLst>
                <a:gd name="adj" fmla="val 8594"/>
              </a:avLst>
            </a:prstGeom>
            <a:solidFill>
              <a:srgbClr val="FFFFFF">
                <a:shade val="85000"/>
              </a:srgbClr>
            </a:solidFill>
            <a:ln>
              <a:noFill/>
            </a:ln>
            <a:effectLst/>
          </p:spPr>
        </p:pic>
        <p:pic>
          <p:nvPicPr>
            <p:cNvPr id="30" name="图片 29" descr="C:\Users\14638\Desktop\IMG_2589(20220923-103609).JPGIMG_2589(20220923-103609)"/>
            <p:cNvPicPr/>
            <p:nvPr/>
          </p:nvPicPr>
          <p:blipFill>
            <a:blip r:embed="rId8"/>
            <a:srcRect/>
            <a:stretch>
              <a:fillRect/>
            </a:stretch>
          </p:blipFill>
          <p:spPr>
            <a:xfrm>
              <a:off x="14050" y="6673"/>
              <a:ext cx="3969" cy="2835"/>
            </a:xfrm>
            <a:prstGeom prst="roundRect">
              <a:avLst>
                <a:gd name="adj" fmla="val 8594"/>
              </a:avLst>
            </a:prstGeom>
            <a:solidFill>
              <a:srgbClr val="FFFFFF">
                <a:shade val="85000"/>
              </a:srgbClr>
            </a:solidFill>
            <a:ln>
              <a:noFill/>
            </a:ln>
            <a:effectLst/>
          </p:spPr>
        </p:pic>
        <p:sp>
          <p:nvSpPr>
            <p:cNvPr id="31" name="矩形: 圆角 17"/>
            <p:cNvSpPr/>
            <p:nvPr/>
          </p:nvSpPr>
          <p:spPr>
            <a:xfrm>
              <a:off x="1181"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zh-CN" altLang="en-US" sz="2000" b="1" kern="0" dirty="0">
                  <a:solidFill>
                    <a:schemeClr val="bg1"/>
                  </a:solidFill>
                  <a:effectLst/>
                  <a:latin typeface="微软雅黑" panose="020B0503020204020204" charset="-122"/>
                  <a:ea typeface="微软雅黑" panose="020B0503020204020204" charset="-122"/>
                </a:rPr>
                <a:t>请输入标题</a:t>
              </a:r>
            </a:p>
          </p:txBody>
        </p:sp>
        <p:sp>
          <p:nvSpPr>
            <p:cNvPr id="42" name="矩形: 圆角 18"/>
            <p:cNvSpPr/>
            <p:nvPr/>
          </p:nvSpPr>
          <p:spPr>
            <a:xfrm>
              <a:off x="5471"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zh-CN" altLang="en-US" sz="2000" b="1" kern="0" dirty="0">
                  <a:solidFill>
                    <a:schemeClr val="bg1"/>
                  </a:solidFill>
                  <a:effectLst/>
                  <a:latin typeface="微软雅黑" panose="020B0503020204020204" charset="-122"/>
                  <a:ea typeface="微软雅黑" panose="020B0503020204020204" charset="-122"/>
                  <a:sym typeface="+mn-ea"/>
                </a:rPr>
                <a:t>请输入标题</a:t>
              </a:r>
            </a:p>
          </p:txBody>
        </p:sp>
        <p:sp>
          <p:nvSpPr>
            <p:cNvPr id="43" name="矩形: 圆角 19"/>
            <p:cNvSpPr/>
            <p:nvPr/>
          </p:nvSpPr>
          <p:spPr>
            <a:xfrm>
              <a:off x="9760"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zh-CN" altLang="en-US" sz="2000" b="1" kern="0" dirty="0">
                  <a:solidFill>
                    <a:schemeClr val="bg1"/>
                  </a:solidFill>
                  <a:effectLst/>
                  <a:latin typeface="微软雅黑" panose="020B0503020204020204" charset="-122"/>
                  <a:ea typeface="微软雅黑" panose="020B0503020204020204" charset="-122"/>
                </a:rPr>
                <a:t>请输入标题</a:t>
              </a:r>
            </a:p>
          </p:txBody>
        </p:sp>
        <p:sp>
          <p:nvSpPr>
            <p:cNvPr id="44" name="矩形: 圆角 20"/>
            <p:cNvSpPr/>
            <p:nvPr/>
          </p:nvSpPr>
          <p:spPr>
            <a:xfrm>
              <a:off x="14050"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lstStyle/>
            <a:p>
              <a:pPr algn="ctr"/>
              <a:r>
                <a:rPr lang="zh-CN" altLang="en-US" sz="2000" b="1" kern="0" dirty="0">
                  <a:solidFill>
                    <a:schemeClr val="bg1"/>
                  </a:solidFill>
                  <a:effectLst/>
                  <a:latin typeface="微软雅黑" panose="020B0503020204020204" charset="-122"/>
                  <a:ea typeface="微软雅黑" panose="020B0503020204020204" charset="-122"/>
                </a:rPr>
                <a:t>请输入标题</a:t>
              </a:r>
            </a:p>
          </p:txBody>
        </p:sp>
        <p:pic>
          <p:nvPicPr>
            <p:cNvPr id="32" name="图片 31" descr="小招logo"/>
            <p:cNvPicPr>
              <a:picLocks noChangeAspect="1"/>
            </p:cNvPicPr>
            <p:nvPr/>
          </p:nvPicPr>
          <p:blipFill>
            <a:blip r:embed="rId9"/>
            <a:stretch>
              <a:fillRect/>
            </a:stretch>
          </p:blipFill>
          <p:spPr>
            <a:xfrm>
              <a:off x="2316" y="8415"/>
              <a:ext cx="1701" cy="952"/>
            </a:xfrm>
            <a:prstGeom prst="rect">
              <a:avLst/>
            </a:prstGeom>
          </p:spPr>
        </p:pic>
        <p:pic>
          <p:nvPicPr>
            <p:cNvPr id="35" name="图片 34" descr="小招logo"/>
            <p:cNvPicPr>
              <a:picLocks noChangeAspect="1"/>
            </p:cNvPicPr>
            <p:nvPr/>
          </p:nvPicPr>
          <p:blipFill>
            <a:blip r:embed="rId9"/>
            <a:stretch>
              <a:fillRect/>
            </a:stretch>
          </p:blipFill>
          <p:spPr>
            <a:xfrm>
              <a:off x="6605" y="8415"/>
              <a:ext cx="1701" cy="952"/>
            </a:xfrm>
            <a:prstGeom prst="rect">
              <a:avLst/>
            </a:prstGeom>
          </p:spPr>
        </p:pic>
        <p:pic>
          <p:nvPicPr>
            <p:cNvPr id="37" name="图片 36" descr="小招logo"/>
            <p:cNvPicPr>
              <a:picLocks noChangeAspect="1"/>
            </p:cNvPicPr>
            <p:nvPr/>
          </p:nvPicPr>
          <p:blipFill>
            <a:blip r:embed="rId9"/>
            <a:stretch>
              <a:fillRect/>
            </a:stretch>
          </p:blipFill>
          <p:spPr>
            <a:xfrm>
              <a:off x="10894" y="8415"/>
              <a:ext cx="1701" cy="952"/>
            </a:xfrm>
            <a:prstGeom prst="rect">
              <a:avLst/>
            </a:prstGeom>
          </p:spPr>
        </p:pic>
        <p:pic>
          <p:nvPicPr>
            <p:cNvPr id="38" name="图片 37" descr="小招logo"/>
            <p:cNvPicPr>
              <a:picLocks noChangeAspect="1"/>
            </p:cNvPicPr>
            <p:nvPr/>
          </p:nvPicPr>
          <p:blipFill>
            <a:blip r:embed="rId9"/>
            <a:stretch>
              <a:fillRect/>
            </a:stretch>
          </p:blipFill>
          <p:spPr>
            <a:xfrm>
              <a:off x="15405" y="8415"/>
              <a:ext cx="1701" cy="952"/>
            </a:xfrm>
            <a:prstGeom prst="rect">
              <a:avLst/>
            </a:prstGeom>
          </p:spPr>
        </p:pic>
      </p:gr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8000">
                <a:srgbClr val="25557A"/>
              </a:gs>
              <a:gs pos="35000">
                <a:srgbClr val="4FA1E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IMG_2579(20220922-170622)"/>
          <p:cNvPicPr/>
          <p:nvPr/>
        </p:nvPicPr>
        <p:blipFill>
          <a:blip r:embed="rId3"/>
          <a:srcRect l="-110" t="24800" r="27205"/>
          <a:stretch>
            <a:fillRect/>
          </a:stretch>
        </p:blipFill>
        <p:spPr>
          <a:xfrm>
            <a:off x="7152005" y="2797810"/>
            <a:ext cx="5039995" cy="4060825"/>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4"/>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5"/>
          <a:stretch>
            <a:fillRect/>
          </a:stretch>
        </p:blipFill>
        <p:spPr>
          <a:xfrm>
            <a:off x="10913745" y="6055995"/>
            <a:ext cx="1080000" cy="604432"/>
          </a:xfrm>
          <a:prstGeom prst="rect">
            <a:avLst/>
          </a:prstGeom>
        </p:spPr>
      </p:pic>
      <p:grpSp>
        <p:nvGrpSpPr>
          <p:cNvPr id="5" name="组合 4"/>
          <p:cNvGrpSpPr/>
          <p:nvPr/>
        </p:nvGrpSpPr>
        <p:grpSpPr>
          <a:xfrm>
            <a:off x="1980565" y="1901190"/>
            <a:ext cx="8267065" cy="2896235"/>
            <a:chOff x="1931" y="2994"/>
            <a:chExt cx="13019" cy="4561"/>
          </a:xfrm>
        </p:grpSpPr>
        <p:grpSp>
          <p:nvGrpSpPr>
            <p:cNvPr id="6" name="组合 5"/>
            <p:cNvGrpSpPr/>
            <p:nvPr/>
          </p:nvGrpSpPr>
          <p:grpSpPr>
            <a:xfrm>
              <a:off x="1931" y="3268"/>
              <a:ext cx="2045" cy="1413"/>
              <a:chOff x="2761095" y="2466308"/>
              <a:chExt cx="1298855" cy="897263"/>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grpSp>
        <p:sp>
          <p:nvSpPr>
            <p:cNvPr id="10" name="矩形 9"/>
            <p:cNvSpPr/>
            <p:nvPr/>
          </p:nvSpPr>
          <p:spPr>
            <a:xfrm>
              <a:off x="4066" y="2994"/>
              <a:ext cx="2285" cy="2084"/>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03</a:t>
              </a:r>
            </a:p>
          </p:txBody>
        </p:sp>
        <p:sp>
          <p:nvSpPr>
            <p:cNvPr id="11" name="矩形 10"/>
            <p:cNvSpPr/>
            <p:nvPr/>
          </p:nvSpPr>
          <p:spPr>
            <a:xfrm>
              <a:off x="2118" y="5546"/>
              <a:ext cx="12832"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载波监听与冲突避免</a:t>
              </a:r>
            </a:p>
          </p:txBody>
        </p:sp>
        <p:sp>
          <p:nvSpPr>
            <p:cNvPr id="12" name="文本框 11"/>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p>
          </p:txBody>
        </p:sp>
      </p:gr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6096000" y="4245610"/>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1400">
                <a:solidFill>
                  <a:schemeClr val="tx1"/>
                </a:solidFill>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p>
        </p:txBody>
      </p:sp>
      <p:sp>
        <p:nvSpPr>
          <p:cNvPr id="58" name="矩形 57"/>
          <p:cNvSpPr/>
          <p:nvPr/>
        </p:nvSpPr>
        <p:spPr>
          <a:xfrm>
            <a:off x="1651000" y="4245610"/>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zh-CN" altLang="en-US" sz="1400">
                <a:solidFill>
                  <a:schemeClr val="tx1"/>
                </a:solidFill>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p>
        </p:txBody>
      </p:sp>
      <p:sp>
        <p:nvSpPr>
          <p:cNvPr id="56" name="矩形 55"/>
          <p:cNvSpPr/>
          <p:nvPr/>
        </p:nvSpPr>
        <p:spPr>
          <a:xfrm>
            <a:off x="3125470" y="1593215"/>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1400">
                <a:solidFill>
                  <a:schemeClr val="tx1"/>
                </a:solidFill>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p>
        </p:txBody>
      </p:sp>
      <p:sp>
        <p:nvSpPr>
          <p:cNvPr id="57" name="矩形 56"/>
          <p:cNvSpPr/>
          <p:nvPr/>
        </p:nvSpPr>
        <p:spPr>
          <a:xfrm>
            <a:off x="7581265" y="1520190"/>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1400">
                <a:solidFill>
                  <a:schemeClr val="tx1"/>
                </a:solidFill>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p>
        </p:txBody>
      </p:sp>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37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请输入标题</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cxnSp>
        <p:nvCxnSpPr>
          <p:cNvPr id="46" name="直接连接符 45"/>
          <p:cNvCxnSpPr/>
          <p:nvPr/>
        </p:nvCxnSpPr>
        <p:spPr>
          <a:xfrm>
            <a:off x="1627525" y="3678797"/>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095999" y="3678797"/>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25483" y="1595949"/>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81250" y="1518479"/>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92200" y="3680619"/>
            <a:ext cx="10007600" cy="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flipH="1">
            <a:off x="5981599"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15" name="椭圆 14"/>
          <p:cNvSpPr/>
          <p:nvPr/>
        </p:nvSpPr>
        <p:spPr>
          <a:xfrm flipH="1">
            <a:off x="1525825"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16" name="椭圆 15"/>
          <p:cNvSpPr/>
          <p:nvPr/>
        </p:nvSpPr>
        <p:spPr>
          <a:xfrm flipH="1">
            <a:off x="7466857"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17" name="椭圆 16"/>
          <p:cNvSpPr/>
          <p:nvPr/>
        </p:nvSpPr>
        <p:spPr>
          <a:xfrm flipH="1">
            <a:off x="3011083"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18" name="椭圆 17"/>
          <p:cNvSpPr/>
          <p:nvPr/>
        </p:nvSpPr>
        <p:spPr>
          <a:xfrm flipH="1">
            <a:off x="8952115"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24" name="椭圆 23"/>
          <p:cNvSpPr/>
          <p:nvPr/>
        </p:nvSpPr>
        <p:spPr>
          <a:xfrm flipH="1">
            <a:off x="4496341"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25" name="椭圆 24"/>
          <p:cNvSpPr/>
          <p:nvPr/>
        </p:nvSpPr>
        <p:spPr>
          <a:xfrm flipH="1">
            <a:off x="10437374" y="3566218"/>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27" name="矩形: 圆角 17"/>
          <p:cNvSpPr/>
          <p:nvPr/>
        </p:nvSpPr>
        <p:spPr>
          <a:xfrm>
            <a:off x="1345589" y="3186051"/>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12</a:t>
            </a:r>
            <a:r>
              <a:rPr lang="zh-CN" altLang="en-US" sz="1000">
                <a:latin typeface="思源黑体 CN Bold" panose="020B0800000000000000" pitchFamily="34" charset="-122"/>
                <a:ea typeface="思源黑体 CN Bold" panose="020B0800000000000000" pitchFamily="34" charset="-122"/>
              </a:rPr>
              <a:t>月</a:t>
            </a:r>
          </a:p>
        </p:txBody>
      </p:sp>
      <p:sp>
        <p:nvSpPr>
          <p:cNvPr id="28" name="矩形: 圆角 27"/>
          <p:cNvSpPr/>
          <p:nvPr/>
        </p:nvSpPr>
        <p:spPr>
          <a:xfrm>
            <a:off x="2830847" y="3909420"/>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1</a:t>
            </a:r>
            <a:r>
              <a:rPr lang="zh-CN" altLang="en-US" sz="1000">
                <a:latin typeface="思源黑体 CN Bold" panose="020B0800000000000000" pitchFamily="34" charset="-122"/>
                <a:ea typeface="思源黑体 CN Bold" panose="020B0800000000000000" pitchFamily="34" charset="-122"/>
              </a:rPr>
              <a:t>月</a:t>
            </a:r>
          </a:p>
        </p:txBody>
      </p:sp>
      <p:sp>
        <p:nvSpPr>
          <p:cNvPr id="30" name="矩形: 圆角 29"/>
          <p:cNvSpPr/>
          <p:nvPr/>
        </p:nvSpPr>
        <p:spPr>
          <a:xfrm>
            <a:off x="5801363" y="3186051"/>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3</a:t>
            </a:r>
            <a:r>
              <a:rPr lang="zh-CN" altLang="en-US" sz="1000">
                <a:latin typeface="思源黑体 CN Bold" panose="020B0800000000000000" pitchFamily="34" charset="-122"/>
                <a:ea typeface="思源黑体 CN Bold" panose="020B0800000000000000" pitchFamily="34" charset="-122"/>
              </a:rPr>
              <a:t>月</a:t>
            </a:r>
          </a:p>
        </p:txBody>
      </p:sp>
      <p:sp>
        <p:nvSpPr>
          <p:cNvPr id="31" name="矩形: 圆角 30"/>
          <p:cNvSpPr/>
          <p:nvPr/>
        </p:nvSpPr>
        <p:spPr>
          <a:xfrm>
            <a:off x="8771879" y="3909420"/>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5</a:t>
            </a:r>
            <a:r>
              <a:rPr lang="zh-CN" altLang="en-US" sz="1000">
                <a:latin typeface="思源黑体 CN Bold" panose="020B0800000000000000" pitchFamily="34" charset="-122"/>
                <a:ea typeface="思源黑体 CN Bold" panose="020B0800000000000000" pitchFamily="34" charset="-122"/>
              </a:rPr>
              <a:t>月</a:t>
            </a:r>
          </a:p>
        </p:txBody>
      </p:sp>
      <p:sp>
        <p:nvSpPr>
          <p:cNvPr id="36" name="矩形: 圆角 35"/>
          <p:cNvSpPr/>
          <p:nvPr/>
        </p:nvSpPr>
        <p:spPr>
          <a:xfrm>
            <a:off x="4316105" y="3909420"/>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2</a:t>
            </a:r>
            <a:r>
              <a:rPr lang="zh-CN" altLang="en-US" sz="1000">
                <a:latin typeface="思源黑体 CN Bold" panose="020B0800000000000000" pitchFamily="34" charset="-122"/>
                <a:ea typeface="思源黑体 CN Bold" panose="020B0800000000000000" pitchFamily="34" charset="-122"/>
              </a:rPr>
              <a:t>月</a:t>
            </a:r>
          </a:p>
        </p:txBody>
      </p:sp>
      <p:sp>
        <p:nvSpPr>
          <p:cNvPr id="33" name="矩形: 圆角 37"/>
          <p:cNvSpPr/>
          <p:nvPr/>
        </p:nvSpPr>
        <p:spPr>
          <a:xfrm>
            <a:off x="10257138" y="3909420"/>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6</a:t>
            </a:r>
            <a:r>
              <a:rPr lang="zh-CN" altLang="en-US" sz="1000">
                <a:latin typeface="思源黑体 CN Bold" panose="020B0800000000000000" pitchFamily="34" charset="-122"/>
                <a:ea typeface="思源黑体 CN Bold" panose="020B0800000000000000" pitchFamily="34" charset="-122"/>
              </a:rPr>
              <a:t>月</a:t>
            </a:r>
          </a:p>
        </p:txBody>
      </p:sp>
      <p:sp>
        <p:nvSpPr>
          <p:cNvPr id="45" name="矩形: 圆角 44"/>
          <p:cNvSpPr/>
          <p:nvPr/>
        </p:nvSpPr>
        <p:spPr>
          <a:xfrm>
            <a:off x="7286621" y="3909420"/>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4</a:t>
            </a:r>
            <a:r>
              <a:rPr lang="zh-CN" altLang="en-US" sz="1000">
                <a:latin typeface="思源黑体 CN Bold" panose="020B0800000000000000" pitchFamily="34" charset="-122"/>
                <a:ea typeface="思源黑体 CN Bold" panose="020B0800000000000000" pitchFamily="34" charset="-122"/>
              </a:rPr>
              <a:t>月</a:t>
            </a:r>
          </a:p>
        </p:txBody>
      </p:sp>
      <p:sp>
        <p:nvSpPr>
          <p:cNvPr id="34" name="任意多边形: 形状 63"/>
          <p:cNvSpPr/>
          <p:nvPr/>
        </p:nvSpPr>
        <p:spPr>
          <a:xfrm>
            <a:off x="10194001" y="4332541"/>
            <a:ext cx="717479" cy="717419"/>
          </a:xfrm>
          <a:custGeom>
            <a:avLst/>
            <a:gdLst>
              <a:gd name="connsiteX0" fmla="*/ 502066 w 717479"/>
              <a:gd name="connsiteY0" fmla="*/ 229432 h 717419"/>
              <a:gd name="connsiteX1" fmla="*/ 544122 w 717479"/>
              <a:gd name="connsiteY1" fmla="*/ 272696 h 717419"/>
              <a:gd name="connsiteX2" fmla="*/ 298315 w 717479"/>
              <a:gd name="connsiteY2" fmla="*/ 510526 h 717419"/>
              <a:gd name="connsiteX3" fmla="*/ 171182 w 717479"/>
              <a:gd name="connsiteY3" fmla="*/ 357290 h 717419"/>
              <a:gd name="connsiteX4" fmla="*/ 217588 w 717479"/>
              <a:gd name="connsiteY4" fmla="*/ 318860 h 717419"/>
              <a:gd name="connsiteX5" fmla="*/ 303149 w 717479"/>
              <a:gd name="connsiteY5" fmla="*/ 421823 h 717419"/>
              <a:gd name="connsiteX6" fmla="*/ 358739 w 717479"/>
              <a:gd name="connsiteY6" fmla="*/ 60242 h 717419"/>
              <a:gd name="connsiteX7" fmla="*/ 147738 w 717479"/>
              <a:gd name="connsiteY7" fmla="*/ 147495 h 717419"/>
              <a:gd name="connsiteX8" fmla="*/ 147738 w 717479"/>
              <a:gd name="connsiteY8" fmla="*/ 569741 h 717419"/>
              <a:gd name="connsiteX9" fmla="*/ 358739 w 717479"/>
              <a:gd name="connsiteY9" fmla="*/ 656993 h 717419"/>
              <a:gd name="connsiteX10" fmla="*/ 569741 w 717479"/>
              <a:gd name="connsiteY10" fmla="*/ 569741 h 717419"/>
              <a:gd name="connsiteX11" fmla="*/ 569741 w 717479"/>
              <a:gd name="connsiteY11" fmla="*/ 147495 h 717419"/>
              <a:gd name="connsiteX12" fmla="*/ 358739 w 717479"/>
              <a:gd name="connsiteY12" fmla="*/ 60242 h 717419"/>
              <a:gd name="connsiteX13" fmla="*/ 358740 w 717479"/>
              <a:gd name="connsiteY13" fmla="*/ 0 h 717419"/>
              <a:gd name="connsiteX14" fmla="*/ 612522 w 717479"/>
              <a:gd name="connsiteY14" fmla="*/ 104957 h 717419"/>
              <a:gd name="connsiteX15" fmla="*/ 612522 w 717479"/>
              <a:gd name="connsiteY15" fmla="*/ 612521 h 717419"/>
              <a:gd name="connsiteX16" fmla="*/ 358739 w 717479"/>
              <a:gd name="connsiteY16" fmla="*/ 717419 h 717419"/>
              <a:gd name="connsiteX17" fmla="*/ 104957 w 717479"/>
              <a:gd name="connsiteY17" fmla="*/ 612521 h 717419"/>
              <a:gd name="connsiteX18" fmla="*/ 104957 w 717479"/>
              <a:gd name="connsiteY18" fmla="*/ 104957 h 717419"/>
              <a:gd name="connsiteX19" fmla="*/ 358740 w 717479"/>
              <a:gd name="connsiteY19" fmla="*/ 0 h 717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7479" h="717419">
                <a:moveTo>
                  <a:pt x="502066" y="229432"/>
                </a:moveTo>
                <a:lnTo>
                  <a:pt x="544122" y="272696"/>
                </a:lnTo>
                <a:lnTo>
                  <a:pt x="298315" y="510526"/>
                </a:lnTo>
                <a:lnTo>
                  <a:pt x="171182" y="357290"/>
                </a:lnTo>
                <a:lnTo>
                  <a:pt x="217588" y="318860"/>
                </a:lnTo>
                <a:lnTo>
                  <a:pt x="303149" y="421823"/>
                </a:lnTo>
                <a:close/>
                <a:moveTo>
                  <a:pt x="358739" y="60242"/>
                </a:moveTo>
                <a:cubicBezTo>
                  <a:pt x="282363" y="60242"/>
                  <a:pt x="205986" y="89247"/>
                  <a:pt x="147738" y="147495"/>
                </a:cubicBezTo>
                <a:cubicBezTo>
                  <a:pt x="31239" y="263993"/>
                  <a:pt x="31239" y="453243"/>
                  <a:pt x="147738" y="569741"/>
                </a:cubicBezTo>
                <a:cubicBezTo>
                  <a:pt x="205745" y="627990"/>
                  <a:pt x="282363" y="656993"/>
                  <a:pt x="358739" y="656993"/>
                </a:cubicBezTo>
                <a:cubicBezTo>
                  <a:pt x="435115" y="656993"/>
                  <a:pt x="511492" y="627990"/>
                  <a:pt x="569741" y="569741"/>
                </a:cubicBezTo>
                <a:cubicBezTo>
                  <a:pt x="686239" y="453243"/>
                  <a:pt x="686239" y="263993"/>
                  <a:pt x="569741" y="147495"/>
                </a:cubicBezTo>
                <a:cubicBezTo>
                  <a:pt x="511733" y="89247"/>
                  <a:pt x="435115" y="60242"/>
                  <a:pt x="358739" y="60242"/>
                </a:cubicBezTo>
                <a:close/>
                <a:moveTo>
                  <a:pt x="358740" y="0"/>
                </a:moveTo>
                <a:cubicBezTo>
                  <a:pt x="450645" y="0"/>
                  <a:pt x="542550" y="34986"/>
                  <a:pt x="612522" y="104957"/>
                </a:cubicBezTo>
                <a:cubicBezTo>
                  <a:pt x="752465" y="244900"/>
                  <a:pt x="752465" y="472578"/>
                  <a:pt x="612522" y="612521"/>
                </a:cubicBezTo>
                <a:cubicBezTo>
                  <a:pt x="542671" y="682372"/>
                  <a:pt x="450584" y="717419"/>
                  <a:pt x="358739" y="717419"/>
                </a:cubicBezTo>
                <a:cubicBezTo>
                  <a:pt x="266894" y="717419"/>
                  <a:pt x="175049" y="682372"/>
                  <a:pt x="104957" y="612521"/>
                </a:cubicBezTo>
                <a:cubicBezTo>
                  <a:pt x="-34986" y="472578"/>
                  <a:pt x="-34986" y="244900"/>
                  <a:pt x="104957" y="104957"/>
                </a:cubicBezTo>
                <a:cubicBezTo>
                  <a:pt x="174929" y="34986"/>
                  <a:pt x="266834" y="0"/>
                  <a:pt x="358740" y="0"/>
                </a:cubicBezTo>
                <a:close/>
              </a:path>
            </a:pathLst>
          </a:custGeom>
          <a:solidFill>
            <a:srgbClr val="32416B"/>
          </a:solidFill>
          <a:ln w="986" cap="flat">
            <a:noFill/>
            <a:prstDash val="solid"/>
            <a:miter/>
          </a:ln>
        </p:spPr>
        <p:txBody>
          <a:bodyPr rtlCol="0" anchor="ctr"/>
          <a:lstStyle/>
          <a:p>
            <a:endParaRPr lang="zh-CN" altLang="en-US">
              <a:ea typeface="思源黑体 CN Regular" panose="020B0500000000000000" pitchFamily="34" charset="-122"/>
            </a:endParaRPr>
          </a:p>
        </p:txBody>
      </p:sp>
      <p:sp>
        <p:nvSpPr>
          <p:cNvPr id="68" name="任意多边形: 形状 67"/>
          <p:cNvSpPr/>
          <p:nvPr/>
        </p:nvSpPr>
        <p:spPr>
          <a:xfrm>
            <a:off x="1268816" y="2316992"/>
            <a:ext cx="717418" cy="717418"/>
          </a:xfrm>
          <a:custGeom>
            <a:avLst/>
            <a:gdLst>
              <a:gd name="connsiteX0" fmla="*/ 380286 w 887324"/>
              <a:gd name="connsiteY0" fmla="*/ 221826 h 887324"/>
              <a:gd name="connsiteX1" fmla="*/ 402692 w 887324"/>
              <a:gd name="connsiteY1" fmla="*/ 231110 h 887324"/>
              <a:gd name="connsiteX2" fmla="*/ 581632 w 887324"/>
              <a:gd name="connsiteY2" fmla="*/ 410050 h 887324"/>
              <a:gd name="connsiteX3" fmla="*/ 581632 w 887324"/>
              <a:gd name="connsiteY3" fmla="*/ 477273 h 887324"/>
              <a:gd name="connsiteX4" fmla="*/ 402682 w 887324"/>
              <a:gd name="connsiteY4" fmla="*/ 656204 h 887324"/>
              <a:gd name="connsiteX5" fmla="*/ 380281 w 887324"/>
              <a:gd name="connsiteY5" fmla="*/ 665493 h 887324"/>
              <a:gd name="connsiteX6" fmla="*/ 357880 w 887324"/>
              <a:gd name="connsiteY6" fmla="*/ 656204 h 887324"/>
              <a:gd name="connsiteX7" fmla="*/ 357880 w 887324"/>
              <a:gd name="connsiteY7" fmla="*/ 611392 h 887324"/>
              <a:gd name="connsiteX8" fmla="*/ 525610 w 887324"/>
              <a:gd name="connsiteY8" fmla="*/ 443662 h 887324"/>
              <a:gd name="connsiteX9" fmla="*/ 357880 w 887324"/>
              <a:gd name="connsiteY9" fmla="*/ 275922 h 887324"/>
              <a:gd name="connsiteX10" fmla="*/ 357880 w 887324"/>
              <a:gd name="connsiteY10" fmla="*/ 231110 h 887324"/>
              <a:gd name="connsiteX11" fmla="*/ 380286 w 887324"/>
              <a:gd name="connsiteY11" fmla="*/ 221826 h 887324"/>
              <a:gd name="connsiteX12" fmla="*/ 443662 w 887324"/>
              <a:gd name="connsiteY12" fmla="*/ 63380 h 887324"/>
              <a:gd name="connsiteX13" fmla="*/ 63380 w 887324"/>
              <a:gd name="connsiteY13" fmla="*/ 443662 h 887324"/>
              <a:gd name="connsiteX14" fmla="*/ 443662 w 887324"/>
              <a:gd name="connsiteY14" fmla="*/ 823943 h 887324"/>
              <a:gd name="connsiteX15" fmla="*/ 823943 w 887324"/>
              <a:gd name="connsiteY15" fmla="*/ 443662 h 887324"/>
              <a:gd name="connsiteX16" fmla="*/ 443662 w 887324"/>
              <a:gd name="connsiteY16" fmla="*/ 63380 h 887324"/>
              <a:gd name="connsiteX17" fmla="*/ 443662 w 887324"/>
              <a:gd name="connsiteY17" fmla="*/ 0 h 887324"/>
              <a:gd name="connsiteX18" fmla="*/ 887324 w 887324"/>
              <a:gd name="connsiteY18" fmla="*/ 443662 h 887324"/>
              <a:gd name="connsiteX19" fmla="*/ 443662 w 887324"/>
              <a:gd name="connsiteY19" fmla="*/ 887324 h 887324"/>
              <a:gd name="connsiteX20" fmla="*/ 0 w 887324"/>
              <a:gd name="connsiteY20" fmla="*/ 443662 h 887324"/>
              <a:gd name="connsiteX21" fmla="*/ 443662 w 887324"/>
              <a:gd name="connsiteY21" fmla="*/ 0 h 88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7324" h="887324">
                <a:moveTo>
                  <a:pt x="380286" y="221826"/>
                </a:moveTo>
                <a:cubicBezTo>
                  <a:pt x="388394" y="221826"/>
                  <a:pt x="396503" y="224921"/>
                  <a:pt x="402692" y="231110"/>
                </a:cubicBezTo>
                <a:lnTo>
                  <a:pt x="581632" y="410050"/>
                </a:lnTo>
                <a:cubicBezTo>
                  <a:pt x="600171" y="428589"/>
                  <a:pt x="600171" y="458734"/>
                  <a:pt x="581632" y="477273"/>
                </a:cubicBezTo>
                <a:lnTo>
                  <a:pt x="402682" y="656204"/>
                </a:lnTo>
                <a:cubicBezTo>
                  <a:pt x="396503" y="662403"/>
                  <a:pt x="388392" y="665493"/>
                  <a:pt x="380281" y="665493"/>
                </a:cubicBezTo>
                <a:cubicBezTo>
                  <a:pt x="372170" y="665493"/>
                  <a:pt x="364060" y="662403"/>
                  <a:pt x="357880" y="656204"/>
                </a:cubicBezTo>
                <a:cubicBezTo>
                  <a:pt x="345501" y="643825"/>
                  <a:pt x="345501" y="623771"/>
                  <a:pt x="357880" y="611392"/>
                </a:cubicBezTo>
                <a:lnTo>
                  <a:pt x="525610" y="443662"/>
                </a:lnTo>
                <a:lnTo>
                  <a:pt x="357880" y="275922"/>
                </a:lnTo>
                <a:cubicBezTo>
                  <a:pt x="345501" y="263543"/>
                  <a:pt x="345501" y="243489"/>
                  <a:pt x="357880" y="231110"/>
                </a:cubicBezTo>
                <a:cubicBezTo>
                  <a:pt x="364070" y="224921"/>
                  <a:pt x="372178" y="221826"/>
                  <a:pt x="380286" y="221826"/>
                </a:cubicBezTo>
                <a:close/>
                <a:moveTo>
                  <a:pt x="443662" y="63380"/>
                </a:moveTo>
                <a:cubicBezTo>
                  <a:pt x="233972" y="63380"/>
                  <a:pt x="63380" y="233972"/>
                  <a:pt x="63380" y="443662"/>
                </a:cubicBezTo>
                <a:cubicBezTo>
                  <a:pt x="63380" y="653351"/>
                  <a:pt x="233972" y="823943"/>
                  <a:pt x="443662" y="823943"/>
                </a:cubicBezTo>
                <a:cubicBezTo>
                  <a:pt x="653351" y="823943"/>
                  <a:pt x="823943" y="653351"/>
                  <a:pt x="823943" y="443662"/>
                </a:cubicBezTo>
                <a:cubicBezTo>
                  <a:pt x="823943" y="233972"/>
                  <a:pt x="653351" y="63380"/>
                  <a:pt x="443662" y="63380"/>
                </a:cubicBezTo>
                <a:close/>
                <a:moveTo>
                  <a:pt x="443662" y="0"/>
                </a:moveTo>
                <a:cubicBezTo>
                  <a:pt x="688686" y="0"/>
                  <a:pt x="887324" y="198638"/>
                  <a:pt x="887324" y="443662"/>
                </a:cubicBezTo>
                <a:cubicBezTo>
                  <a:pt x="887324" y="688686"/>
                  <a:pt x="688686" y="887324"/>
                  <a:pt x="443662" y="887324"/>
                </a:cubicBezTo>
                <a:cubicBezTo>
                  <a:pt x="198638" y="887324"/>
                  <a:pt x="0" y="688686"/>
                  <a:pt x="0" y="443662"/>
                </a:cubicBezTo>
                <a:cubicBezTo>
                  <a:pt x="0" y="198638"/>
                  <a:pt x="198638" y="0"/>
                  <a:pt x="443662" y="0"/>
                </a:cubicBezTo>
                <a:close/>
              </a:path>
            </a:pathLst>
          </a:custGeom>
          <a:solidFill>
            <a:srgbClr val="32416B"/>
          </a:solidFill>
          <a:ln w="986" cap="flat">
            <a:noFill/>
            <a:prstDash val="solid"/>
            <a:miter/>
          </a:ln>
        </p:spPr>
        <p:txBody>
          <a:bodyPr rtlCol="0" anchor="ctr"/>
          <a:lstStyle/>
          <a:p>
            <a:endParaRPr lang="zh-CN" altLang="en-US">
              <a:ea typeface="思源黑体 CN Regular" panose="020B0500000000000000" pitchFamily="34" charset="-122"/>
            </a:endParaRPr>
          </a:p>
        </p:txBody>
      </p:sp>
      <p:pic>
        <p:nvPicPr>
          <p:cNvPr id="51" name="图片 50"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37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请输入标题</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sp>
        <p:nvSpPr>
          <p:cNvPr id="2" name="弧形 1"/>
          <p:cNvSpPr/>
          <p:nvPr/>
        </p:nvSpPr>
        <p:spPr>
          <a:xfrm>
            <a:off x="8899068" y="2226178"/>
            <a:ext cx="1116368" cy="1116366"/>
          </a:xfrm>
          <a:prstGeom prst="arc">
            <a:avLst>
              <a:gd name="adj1" fmla="val 16200000"/>
              <a:gd name="adj2" fmla="val 141805"/>
            </a:avLst>
          </a:prstGeom>
          <a:ln w="63500">
            <a:solidFill>
              <a:srgbClr val="3241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思源黑体 CN Regular" panose="020B0500000000000000" pitchFamily="34" charset="-122"/>
            </a:endParaRPr>
          </a:p>
        </p:txBody>
      </p:sp>
      <p:sp>
        <p:nvSpPr>
          <p:cNvPr id="3" name="弧形 2"/>
          <p:cNvSpPr/>
          <p:nvPr/>
        </p:nvSpPr>
        <p:spPr>
          <a:xfrm flipV="1">
            <a:off x="8899068" y="2226178"/>
            <a:ext cx="1116368" cy="1116366"/>
          </a:xfrm>
          <a:prstGeom prst="arc">
            <a:avLst>
              <a:gd name="adj1" fmla="val 16200000"/>
              <a:gd name="adj2" fmla="val 255579"/>
            </a:avLst>
          </a:prstGeom>
          <a:ln w="63500">
            <a:solidFill>
              <a:srgbClr val="3241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思源黑体 CN Regular" panose="020B0500000000000000" pitchFamily="34" charset="-122"/>
            </a:endParaRPr>
          </a:p>
        </p:txBody>
      </p:sp>
      <p:cxnSp>
        <p:nvCxnSpPr>
          <p:cNvPr id="14" name="直接连接符 13"/>
          <p:cNvCxnSpPr/>
          <p:nvPr/>
        </p:nvCxnSpPr>
        <p:spPr>
          <a:xfrm>
            <a:off x="0" y="2226177"/>
            <a:ext cx="9467084" cy="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24917" y="3342544"/>
            <a:ext cx="6763212" cy="0"/>
          </a:xfrm>
          <a:prstGeom prst="line">
            <a:avLst/>
          </a:prstGeom>
          <a:solidFill>
            <a:srgbClr val="25557A"/>
          </a:solidFill>
          <a:ln w="63500">
            <a:solidFill>
              <a:srgbClr val="32416B"/>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flipH="1">
            <a:off x="2496113" y="2111777"/>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17" name="文本框 16"/>
          <p:cNvSpPr txBox="1"/>
          <p:nvPr/>
        </p:nvSpPr>
        <p:spPr>
          <a:xfrm>
            <a:off x="1697442" y="2445807"/>
            <a:ext cx="1826141" cy="338554"/>
          </a:xfrm>
          <a:prstGeom prst="rect">
            <a:avLst/>
          </a:prstGeom>
          <a:noFill/>
        </p:spPr>
        <p:txBody>
          <a:bodyPr wrap="none" rtlCol="0">
            <a:spAutoFit/>
          </a:bodyPr>
          <a:lstStyle/>
          <a:p>
            <a:pPr algn="ctr"/>
            <a:r>
              <a:rPr lang="zh-CN" altLang="en-US" sz="1600">
                <a:solidFill>
                  <a:schemeClr val="tx1">
                    <a:lumMod val="85000"/>
                    <a:lumOff val="15000"/>
                  </a:schemeClr>
                </a:solidFill>
                <a:ea typeface="思源黑体 CN Regular" panose="020B0500000000000000" pitchFamily="34" charset="-122"/>
              </a:rPr>
              <a:t>点击此处输入内容</a:t>
            </a:r>
          </a:p>
        </p:txBody>
      </p:sp>
      <p:sp>
        <p:nvSpPr>
          <p:cNvPr id="67" name="弧形 66"/>
          <p:cNvSpPr/>
          <p:nvPr/>
        </p:nvSpPr>
        <p:spPr>
          <a:xfrm flipH="1" flipV="1">
            <a:off x="2176564" y="3342809"/>
            <a:ext cx="1116368" cy="1116366"/>
          </a:xfrm>
          <a:prstGeom prst="arc">
            <a:avLst>
              <a:gd name="adj1" fmla="val 16200000"/>
              <a:gd name="adj2" fmla="val 141805"/>
            </a:avLst>
          </a:prstGeom>
          <a:noFill/>
          <a:ln w="63500">
            <a:solidFill>
              <a:srgbClr val="3241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思源黑体 CN Regular" panose="020B0500000000000000" pitchFamily="34" charset="-122"/>
            </a:endParaRPr>
          </a:p>
        </p:txBody>
      </p:sp>
      <p:sp>
        <p:nvSpPr>
          <p:cNvPr id="68" name="弧形 67"/>
          <p:cNvSpPr/>
          <p:nvPr/>
        </p:nvSpPr>
        <p:spPr>
          <a:xfrm flipH="1">
            <a:off x="2176564" y="3342809"/>
            <a:ext cx="1116368" cy="1116366"/>
          </a:xfrm>
          <a:prstGeom prst="arc">
            <a:avLst>
              <a:gd name="adj1" fmla="val 16200000"/>
              <a:gd name="adj2" fmla="val 255579"/>
            </a:avLst>
          </a:prstGeom>
          <a:noFill/>
          <a:ln w="63500">
            <a:solidFill>
              <a:srgbClr val="3241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思源黑体 CN Regular" panose="020B0500000000000000" pitchFamily="34" charset="-122"/>
            </a:endParaRPr>
          </a:p>
        </p:txBody>
      </p:sp>
      <p:cxnSp>
        <p:nvCxnSpPr>
          <p:cNvPr id="69" name="直接连接符 68"/>
          <p:cNvCxnSpPr/>
          <p:nvPr/>
        </p:nvCxnSpPr>
        <p:spPr>
          <a:xfrm flipH="1" flipV="1">
            <a:off x="2724916" y="4459176"/>
            <a:ext cx="9467084" cy="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flipH="1">
            <a:off x="4685066" y="3228408"/>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74" name="椭圆 73"/>
          <p:cNvSpPr/>
          <p:nvPr/>
        </p:nvSpPr>
        <p:spPr>
          <a:xfrm flipH="1">
            <a:off x="7299180" y="3228408"/>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20" name="矩形: 圆角 40"/>
          <p:cNvSpPr/>
          <p:nvPr/>
        </p:nvSpPr>
        <p:spPr>
          <a:xfrm>
            <a:off x="2190227" y="2782214"/>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17XX.06</a:t>
            </a:r>
            <a:endParaRPr lang="zh-CN" altLang="en-US" sz="1000">
              <a:latin typeface="思源黑体 CN Bold" panose="020B0800000000000000" pitchFamily="34" charset="-122"/>
              <a:ea typeface="思源黑体 CN Bold" panose="020B0800000000000000" pitchFamily="34" charset="-122"/>
            </a:endParaRPr>
          </a:p>
        </p:txBody>
      </p:sp>
      <p:sp>
        <p:nvSpPr>
          <p:cNvPr id="79" name="椭圆 78"/>
          <p:cNvSpPr/>
          <p:nvPr/>
        </p:nvSpPr>
        <p:spPr>
          <a:xfrm flipH="1">
            <a:off x="6852971" y="4344510"/>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80" name="椭圆 79"/>
          <p:cNvSpPr/>
          <p:nvPr/>
        </p:nvSpPr>
        <p:spPr>
          <a:xfrm flipH="1">
            <a:off x="9467085" y="4340785"/>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81" name="椭圆 80"/>
          <p:cNvSpPr/>
          <p:nvPr/>
        </p:nvSpPr>
        <p:spPr>
          <a:xfrm flipH="1">
            <a:off x="4238857" y="4340785"/>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21" name="椭圆 20"/>
          <p:cNvSpPr/>
          <p:nvPr/>
        </p:nvSpPr>
        <p:spPr>
          <a:xfrm flipH="1">
            <a:off x="5110227" y="2111777"/>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22" name="椭圆 21"/>
          <p:cNvSpPr/>
          <p:nvPr/>
        </p:nvSpPr>
        <p:spPr>
          <a:xfrm flipH="1">
            <a:off x="7724976" y="2115587"/>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Regular" panose="020B0500000000000000" pitchFamily="34" charset="-122"/>
            </a:endParaRPr>
          </a:p>
        </p:txBody>
      </p:sp>
      <p:sp>
        <p:nvSpPr>
          <p:cNvPr id="82" name="文本框 81"/>
          <p:cNvSpPr txBox="1"/>
          <p:nvPr/>
        </p:nvSpPr>
        <p:spPr>
          <a:xfrm>
            <a:off x="4311556" y="2445807"/>
            <a:ext cx="1826141" cy="338554"/>
          </a:xfrm>
          <a:prstGeom prst="rect">
            <a:avLst/>
          </a:prstGeom>
          <a:noFill/>
        </p:spPr>
        <p:txBody>
          <a:bodyPr wrap="none" rtlCol="0">
            <a:spAutoFit/>
          </a:bodyPr>
          <a:lstStyle/>
          <a:p>
            <a:pPr algn="ctr"/>
            <a:r>
              <a:rPr lang="zh-CN" altLang="en-US" sz="1600">
                <a:solidFill>
                  <a:schemeClr val="tx1">
                    <a:lumMod val="85000"/>
                    <a:lumOff val="15000"/>
                  </a:schemeClr>
                </a:solidFill>
                <a:ea typeface="思源黑体 CN Regular" panose="020B0500000000000000" pitchFamily="34" charset="-122"/>
              </a:rPr>
              <a:t>点击此处输入内容</a:t>
            </a:r>
          </a:p>
        </p:txBody>
      </p:sp>
      <p:sp>
        <p:nvSpPr>
          <p:cNvPr id="84" name="文本框 83"/>
          <p:cNvSpPr txBox="1"/>
          <p:nvPr/>
        </p:nvSpPr>
        <p:spPr>
          <a:xfrm>
            <a:off x="6925670" y="2445807"/>
            <a:ext cx="1826141" cy="338554"/>
          </a:xfrm>
          <a:prstGeom prst="rect">
            <a:avLst/>
          </a:prstGeom>
          <a:noFill/>
        </p:spPr>
        <p:txBody>
          <a:bodyPr wrap="none" rtlCol="0">
            <a:spAutoFit/>
          </a:bodyPr>
          <a:lstStyle/>
          <a:p>
            <a:pPr algn="ctr"/>
            <a:r>
              <a:rPr lang="zh-CN" altLang="en-US" sz="1600">
                <a:solidFill>
                  <a:schemeClr val="tx1">
                    <a:lumMod val="85000"/>
                    <a:lumOff val="15000"/>
                  </a:schemeClr>
                </a:solidFill>
                <a:ea typeface="思源黑体 CN Regular" panose="020B0500000000000000" pitchFamily="34" charset="-122"/>
              </a:rPr>
              <a:t>点击此处输入内容</a:t>
            </a:r>
          </a:p>
        </p:txBody>
      </p:sp>
      <p:sp>
        <p:nvSpPr>
          <p:cNvPr id="104" name="文本框 103"/>
          <p:cNvSpPr txBox="1"/>
          <p:nvPr/>
        </p:nvSpPr>
        <p:spPr>
          <a:xfrm>
            <a:off x="3886395" y="3571345"/>
            <a:ext cx="1826141" cy="338554"/>
          </a:xfrm>
          <a:prstGeom prst="rect">
            <a:avLst/>
          </a:prstGeom>
          <a:noFill/>
        </p:spPr>
        <p:txBody>
          <a:bodyPr wrap="none" rtlCol="0">
            <a:spAutoFit/>
          </a:bodyPr>
          <a:lstStyle/>
          <a:p>
            <a:pPr algn="ctr"/>
            <a:r>
              <a:rPr lang="zh-CN" altLang="en-US" sz="1600">
                <a:solidFill>
                  <a:schemeClr val="tx1">
                    <a:lumMod val="85000"/>
                    <a:lumOff val="15000"/>
                  </a:schemeClr>
                </a:solidFill>
                <a:ea typeface="思源黑体 CN Regular" panose="020B0500000000000000" pitchFamily="34" charset="-122"/>
              </a:rPr>
              <a:t>点击此处输入内容</a:t>
            </a:r>
          </a:p>
        </p:txBody>
      </p:sp>
      <p:sp>
        <p:nvSpPr>
          <p:cNvPr id="107" name="文本框 106"/>
          <p:cNvSpPr txBox="1"/>
          <p:nvPr/>
        </p:nvSpPr>
        <p:spPr>
          <a:xfrm>
            <a:off x="6500509" y="3571345"/>
            <a:ext cx="1826141" cy="338554"/>
          </a:xfrm>
          <a:prstGeom prst="rect">
            <a:avLst/>
          </a:prstGeom>
          <a:noFill/>
        </p:spPr>
        <p:txBody>
          <a:bodyPr wrap="none" rtlCol="0">
            <a:spAutoFit/>
          </a:bodyPr>
          <a:lstStyle/>
          <a:p>
            <a:pPr algn="ctr"/>
            <a:r>
              <a:rPr lang="zh-CN" altLang="en-US" sz="1600">
                <a:solidFill>
                  <a:schemeClr val="tx1">
                    <a:lumMod val="85000"/>
                    <a:lumOff val="15000"/>
                  </a:schemeClr>
                </a:solidFill>
                <a:ea typeface="思源黑体 CN Regular" panose="020B0500000000000000" pitchFamily="34" charset="-122"/>
              </a:rPr>
              <a:t>点击此处输入内容</a:t>
            </a:r>
          </a:p>
        </p:txBody>
      </p:sp>
      <p:sp>
        <p:nvSpPr>
          <p:cNvPr id="110" name="文本框 109"/>
          <p:cNvSpPr txBox="1"/>
          <p:nvPr/>
        </p:nvSpPr>
        <p:spPr>
          <a:xfrm>
            <a:off x="3440186" y="4684252"/>
            <a:ext cx="1826141" cy="338554"/>
          </a:xfrm>
          <a:prstGeom prst="rect">
            <a:avLst/>
          </a:prstGeom>
          <a:noFill/>
        </p:spPr>
        <p:txBody>
          <a:bodyPr wrap="none" rtlCol="0">
            <a:spAutoFit/>
          </a:bodyPr>
          <a:lstStyle/>
          <a:p>
            <a:pPr algn="ctr"/>
            <a:r>
              <a:rPr lang="zh-CN" altLang="en-US" sz="1600">
                <a:solidFill>
                  <a:schemeClr val="tx1">
                    <a:lumMod val="85000"/>
                    <a:lumOff val="15000"/>
                  </a:schemeClr>
                </a:solidFill>
                <a:ea typeface="思源黑体 CN Regular" panose="020B0500000000000000" pitchFamily="34" charset="-122"/>
              </a:rPr>
              <a:t>点击此处输入内容</a:t>
            </a:r>
          </a:p>
        </p:txBody>
      </p:sp>
      <p:sp>
        <p:nvSpPr>
          <p:cNvPr id="113" name="文本框 112"/>
          <p:cNvSpPr txBox="1"/>
          <p:nvPr/>
        </p:nvSpPr>
        <p:spPr>
          <a:xfrm>
            <a:off x="6054300" y="4684252"/>
            <a:ext cx="1826141" cy="338554"/>
          </a:xfrm>
          <a:prstGeom prst="rect">
            <a:avLst/>
          </a:prstGeom>
          <a:noFill/>
        </p:spPr>
        <p:txBody>
          <a:bodyPr wrap="none" rtlCol="0">
            <a:spAutoFit/>
          </a:bodyPr>
          <a:lstStyle/>
          <a:p>
            <a:pPr algn="ctr"/>
            <a:r>
              <a:rPr lang="zh-CN" altLang="en-US" sz="1600">
                <a:solidFill>
                  <a:schemeClr val="tx1">
                    <a:lumMod val="85000"/>
                    <a:lumOff val="15000"/>
                  </a:schemeClr>
                </a:solidFill>
                <a:ea typeface="思源黑体 CN Regular" panose="020B0500000000000000" pitchFamily="34" charset="-122"/>
              </a:rPr>
              <a:t>点击此处输入内容</a:t>
            </a:r>
          </a:p>
        </p:txBody>
      </p:sp>
      <p:sp>
        <p:nvSpPr>
          <p:cNvPr id="116" name="文本框 115"/>
          <p:cNvSpPr txBox="1"/>
          <p:nvPr/>
        </p:nvSpPr>
        <p:spPr>
          <a:xfrm>
            <a:off x="8668414" y="4684252"/>
            <a:ext cx="1826141" cy="338554"/>
          </a:xfrm>
          <a:prstGeom prst="rect">
            <a:avLst/>
          </a:prstGeom>
          <a:noFill/>
        </p:spPr>
        <p:txBody>
          <a:bodyPr wrap="none" rtlCol="0">
            <a:spAutoFit/>
          </a:bodyPr>
          <a:lstStyle/>
          <a:p>
            <a:pPr algn="ctr"/>
            <a:r>
              <a:rPr lang="zh-CN" altLang="en-US" sz="1600">
                <a:solidFill>
                  <a:schemeClr val="tx1">
                    <a:lumMod val="85000"/>
                    <a:lumOff val="15000"/>
                  </a:schemeClr>
                </a:solidFill>
                <a:ea typeface="思源黑体 CN Regular" panose="020B0500000000000000" pitchFamily="34" charset="-122"/>
              </a:rPr>
              <a:t>点击此处输入内容</a:t>
            </a:r>
          </a:p>
        </p:txBody>
      </p:sp>
      <p:sp>
        <p:nvSpPr>
          <p:cNvPr id="42" name="矩形: 圆角 41"/>
          <p:cNvSpPr/>
          <p:nvPr/>
        </p:nvSpPr>
        <p:spPr>
          <a:xfrm>
            <a:off x="4804341" y="2782214"/>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18XX.02</a:t>
            </a:r>
            <a:endParaRPr lang="zh-CN" altLang="en-US" sz="1000">
              <a:latin typeface="思源黑体 CN Bold" panose="020B0800000000000000" pitchFamily="34" charset="-122"/>
              <a:ea typeface="思源黑体 CN Bold" panose="020B0800000000000000" pitchFamily="34" charset="-122"/>
            </a:endParaRPr>
          </a:p>
        </p:txBody>
      </p:sp>
      <p:sp>
        <p:nvSpPr>
          <p:cNvPr id="23" name="矩形: 圆角 43"/>
          <p:cNvSpPr/>
          <p:nvPr/>
        </p:nvSpPr>
        <p:spPr>
          <a:xfrm>
            <a:off x="7418455" y="2782214"/>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18XX.07</a:t>
            </a:r>
            <a:endParaRPr lang="zh-CN" altLang="en-US" sz="1000">
              <a:latin typeface="思源黑体 CN Bold" panose="020B0800000000000000" pitchFamily="34" charset="-122"/>
              <a:ea typeface="思源黑体 CN Bold" panose="020B0800000000000000" pitchFamily="34" charset="-122"/>
            </a:endParaRPr>
          </a:p>
        </p:txBody>
      </p:sp>
      <p:sp>
        <p:nvSpPr>
          <p:cNvPr id="24" name="矩形: 圆角 44"/>
          <p:cNvSpPr/>
          <p:nvPr/>
        </p:nvSpPr>
        <p:spPr>
          <a:xfrm>
            <a:off x="4402874" y="3909899"/>
            <a:ext cx="789979" cy="193132"/>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19XX.03</a:t>
            </a:r>
            <a:endParaRPr lang="zh-CN" altLang="en-US" sz="1000">
              <a:latin typeface="思源黑体 CN Bold" panose="020B0800000000000000" pitchFamily="34" charset="-122"/>
              <a:ea typeface="思源黑体 CN Bold" panose="020B0800000000000000" pitchFamily="34" charset="-122"/>
            </a:endParaRPr>
          </a:p>
        </p:txBody>
      </p:sp>
      <p:sp>
        <p:nvSpPr>
          <p:cNvPr id="46" name="矩形: 圆角 45"/>
          <p:cNvSpPr/>
          <p:nvPr/>
        </p:nvSpPr>
        <p:spPr>
          <a:xfrm>
            <a:off x="6993294" y="3903537"/>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19XX.08</a:t>
            </a:r>
            <a:endParaRPr lang="zh-CN" altLang="en-US" sz="1000">
              <a:latin typeface="思源黑体 CN Bold" panose="020B0800000000000000" pitchFamily="34" charset="-122"/>
              <a:ea typeface="思源黑体 CN Bold" panose="020B0800000000000000" pitchFamily="34" charset="-122"/>
            </a:endParaRPr>
          </a:p>
        </p:txBody>
      </p:sp>
      <p:sp>
        <p:nvSpPr>
          <p:cNvPr id="48" name="矩形: 圆角 47"/>
          <p:cNvSpPr/>
          <p:nvPr/>
        </p:nvSpPr>
        <p:spPr>
          <a:xfrm>
            <a:off x="3932971" y="5028792"/>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20XX.03</a:t>
            </a:r>
            <a:endParaRPr lang="zh-CN" altLang="en-US" sz="1000">
              <a:latin typeface="思源黑体 CN Bold" panose="020B0800000000000000" pitchFamily="34" charset="-122"/>
              <a:ea typeface="思源黑体 CN Bold" panose="020B0800000000000000" pitchFamily="34" charset="-122"/>
            </a:endParaRPr>
          </a:p>
        </p:txBody>
      </p:sp>
      <p:sp>
        <p:nvSpPr>
          <p:cNvPr id="49" name="矩形: 圆角 48"/>
          <p:cNvSpPr/>
          <p:nvPr/>
        </p:nvSpPr>
        <p:spPr>
          <a:xfrm>
            <a:off x="6547085" y="5028792"/>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20XX.08</a:t>
            </a:r>
            <a:endParaRPr lang="zh-CN" altLang="en-US" sz="1000">
              <a:latin typeface="思源黑体 CN Bold" panose="020B0800000000000000" pitchFamily="34" charset="-122"/>
              <a:ea typeface="思源黑体 CN Bold" panose="020B0800000000000000" pitchFamily="34" charset="-122"/>
            </a:endParaRPr>
          </a:p>
        </p:txBody>
      </p:sp>
      <p:sp>
        <p:nvSpPr>
          <p:cNvPr id="50" name="矩形: 圆角 49"/>
          <p:cNvSpPr/>
          <p:nvPr/>
        </p:nvSpPr>
        <p:spPr>
          <a:xfrm>
            <a:off x="9158845" y="5028792"/>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latin typeface="思源黑体 CN Bold" panose="020B0800000000000000" pitchFamily="34" charset="-122"/>
                <a:ea typeface="思源黑体 CN Bold" panose="020B0800000000000000" pitchFamily="34" charset="-122"/>
              </a:rPr>
              <a:t>20XX.11</a:t>
            </a:r>
            <a:endParaRPr lang="zh-CN" altLang="en-US" sz="1000">
              <a:latin typeface="思源黑体 CN Bold" panose="020B0800000000000000" pitchFamily="34" charset="-122"/>
              <a:ea typeface="思源黑体 CN Bold" panose="020B0800000000000000" pitchFamily="34" charset="-122"/>
            </a:endParaRPr>
          </a:p>
        </p:txBody>
      </p:sp>
      <p:pic>
        <p:nvPicPr>
          <p:cNvPr id="27" name="图片 26"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8" name="组合 17"/>
          <p:cNvGrpSpPr/>
          <p:nvPr userDrawn="1"/>
        </p:nvGrpSpPr>
        <p:grpSpPr>
          <a:xfrm>
            <a:off x="10289667" y="-801077"/>
            <a:ext cx="1902333" cy="2044520"/>
            <a:chOff x="8135783" y="-1669981"/>
            <a:chExt cx="4056217" cy="4359393"/>
          </a:xfrm>
        </p:grpSpPr>
        <p:sp>
          <p:nvSpPr>
            <p:cNvPr id="19"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3000">
                <a:schemeClr val="accent1">
                  <a:lumMod val="20000"/>
                  <a:lumOff val="80000"/>
                </a:schemeClr>
              </a:gs>
              <a:gs pos="32000">
                <a:srgbClr val="E8F5F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8ef560575b6fda9a338d8e32ac984ce"/>
          <p:cNvPicPr>
            <a:picLocks noChangeAspect="1"/>
          </p:cNvPicPr>
          <p:nvPr/>
        </p:nvPicPr>
        <p:blipFill>
          <a:blip r:embed="rId3"/>
          <a:srcRect l="22944" t="31121" r="23046"/>
          <a:stretch>
            <a:fillRect/>
          </a:stretch>
        </p:blipFill>
        <p:spPr>
          <a:xfrm>
            <a:off x="7357745" y="2891155"/>
            <a:ext cx="4834255" cy="3967480"/>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4"/>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5"/>
          <a:stretch>
            <a:fillRect/>
          </a:stretch>
        </p:blipFill>
        <p:spPr>
          <a:xfrm>
            <a:off x="10913745" y="6055995"/>
            <a:ext cx="1080000" cy="604432"/>
          </a:xfrm>
          <a:prstGeom prst="rect">
            <a:avLst/>
          </a:prstGeom>
        </p:spPr>
      </p:pic>
      <p:grpSp>
        <p:nvGrpSpPr>
          <p:cNvPr id="5" name="组合 4"/>
          <p:cNvGrpSpPr/>
          <p:nvPr/>
        </p:nvGrpSpPr>
        <p:grpSpPr>
          <a:xfrm>
            <a:off x="1981200" y="1901190"/>
            <a:ext cx="6291580" cy="2896235"/>
            <a:chOff x="1932" y="2994"/>
            <a:chExt cx="9908" cy="4561"/>
          </a:xfrm>
        </p:grpSpPr>
        <p:grpSp>
          <p:nvGrpSpPr>
            <p:cNvPr id="6" name="组合 5"/>
            <p:cNvGrpSpPr/>
            <p:nvPr/>
          </p:nvGrpSpPr>
          <p:grpSpPr>
            <a:xfrm>
              <a:off x="1932" y="3269"/>
              <a:ext cx="2045" cy="1413"/>
              <a:chOff x="2761095" y="2466308"/>
              <a:chExt cx="1298855" cy="897263"/>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grpSp>
        <p:sp>
          <p:nvSpPr>
            <p:cNvPr id="10" name="矩形 9"/>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04</a:t>
              </a:r>
            </a:p>
          </p:txBody>
        </p:sp>
        <p:sp>
          <p:nvSpPr>
            <p:cNvPr id="11" name="矩形 10"/>
            <p:cNvSpPr/>
            <p:nvPr/>
          </p:nvSpPr>
          <p:spPr>
            <a:xfrm>
              <a:off x="2118" y="5546"/>
              <a:ext cx="5865"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协议发展</a:t>
              </a:r>
            </a:p>
          </p:txBody>
        </p:sp>
        <p:sp>
          <p:nvSpPr>
            <p:cNvPr id="12" name="文本框 11"/>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37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请输入标题</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pic>
        <p:nvPicPr>
          <p:cNvPr id="27" name="图片 26"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3" name="组合 12"/>
          <p:cNvGrpSpPr/>
          <p:nvPr/>
        </p:nvGrpSpPr>
        <p:grpSpPr>
          <a:xfrm>
            <a:off x="727710" y="1569085"/>
            <a:ext cx="5140960" cy="2597785"/>
            <a:chOff x="1938" y="2471"/>
            <a:chExt cx="8096" cy="4091"/>
          </a:xfrm>
        </p:grpSpPr>
        <p:sp>
          <p:nvSpPr>
            <p:cNvPr id="31" name="矩形: 圆角 30"/>
            <p:cNvSpPr/>
            <p:nvPr/>
          </p:nvSpPr>
          <p:spPr>
            <a:xfrm>
              <a:off x="1938" y="2515"/>
              <a:ext cx="8097" cy="4047"/>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graphicFrame>
          <p:nvGraphicFramePr>
            <p:cNvPr id="15" name="图表 14"/>
            <p:cNvGraphicFramePr/>
            <p:nvPr/>
          </p:nvGraphicFramePr>
          <p:xfrm>
            <a:off x="2468" y="2790"/>
            <a:ext cx="7242" cy="3773"/>
          </p:xfrm>
          <a:graphic>
            <a:graphicData uri="http://schemas.openxmlformats.org/drawingml/2006/chart">
              <c:chart xmlns:c="http://schemas.openxmlformats.org/drawingml/2006/chart" xmlns:r="http://schemas.openxmlformats.org/officeDocument/2006/relationships" r:id="rId4"/>
            </a:graphicData>
          </a:graphic>
        </p:graphicFrame>
        <p:sp>
          <p:nvSpPr>
            <p:cNvPr id="12" name="矩形 11"/>
            <p:cNvSpPr/>
            <p:nvPr/>
          </p:nvSpPr>
          <p:spPr>
            <a:xfrm>
              <a:off x="2886" y="2471"/>
              <a:ext cx="3202" cy="72"/>
            </a:xfrm>
            <a:prstGeom prst="rect">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18" name="组合 17"/>
          <p:cNvGrpSpPr/>
          <p:nvPr/>
        </p:nvGrpSpPr>
        <p:grpSpPr>
          <a:xfrm>
            <a:off x="6309995" y="1569085"/>
            <a:ext cx="5140960" cy="2597785"/>
            <a:chOff x="10355" y="2471"/>
            <a:chExt cx="8096" cy="4091"/>
          </a:xfrm>
        </p:grpSpPr>
        <p:sp>
          <p:nvSpPr>
            <p:cNvPr id="32" name="矩形: 圆角 31"/>
            <p:cNvSpPr/>
            <p:nvPr/>
          </p:nvSpPr>
          <p:spPr>
            <a:xfrm>
              <a:off x="10355" y="2515"/>
              <a:ext cx="8097" cy="4047"/>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graphicFrame>
          <p:nvGraphicFramePr>
            <p:cNvPr id="30" name="图表 29"/>
            <p:cNvGraphicFramePr/>
            <p:nvPr/>
          </p:nvGraphicFramePr>
          <p:xfrm>
            <a:off x="10655" y="2790"/>
            <a:ext cx="7242" cy="3773"/>
          </p:xfrm>
          <a:graphic>
            <a:graphicData uri="http://schemas.openxmlformats.org/drawingml/2006/chart">
              <c:chart xmlns:c="http://schemas.openxmlformats.org/drawingml/2006/chart" xmlns:r="http://schemas.openxmlformats.org/officeDocument/2006/relationships" r:id="rId5"/>
            </a:graphicData>
          </a:graphic>
        </p:graphicFrame>
        <p:sp>
          <p:nvSpPr>
            <p:cNvPr id="33" name="矩形 32"/>
            <p:cNvSpPr/>
            <p:nvPr/>
          </p:nvSpPr>
          <p:spPr>
            <a:xfrm>
              <a:off x="10984" y="2471"/>
              <a:ext cx="3202" cy="72"/>
            </a:xfrm>
            <a:prstGeom prst="rect">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34" name="组合 33"/>
          <p:cNvGrpSpPr/>
          <p:nvPr/>
        </p:nvGrpSpPr>
        <p:grpSpPr>
          <a:xfrm>
            <a:off x="726916" y="4365218"/>
            <a:ext cx="5142230" cy="2092960"/>
            <a:chOff x="7053350" y="4086829"/>
            <a:chExt cx="5142230" cy="2092960"/>
          </a:xfrm>
        </p:grpSpPr>
        <p:sp>
          <p:nvSpPr>
            <p:cNvPr id="35" name="矩形 34"/>
            <p:cNvSpPr/>
            <p:nvPr/>
          </p:nvSpPr>
          <p:spPr>
            <a:xfrm>
              <a:off x="7053985" y="4086829"/>
              <a:ext cx="2240242" cy="368300"/>
            </a:xfrm>
            <a:prstGeom prst="rect">
              <a:avLst/>
            </a:prstGeom>
          </p:spPr>
          <p:txBody>
            <a:bodyPr wrap="square">
              <a:spAutoFit/>
            </a:bodyPr>
            <a:lstStyle/>
            <a:p>
              <a:r>
                <a:rPr lang="zh-CN" altLang="en-US" b="1" dirty="0">
                  <a:solidFill>
                    <a:srgbClr val="25557A"/>
                  </a:solidFill>
                  <a:cs typeface="+mn-ea"/>
                  <a:sym typeface="+mn-lt"/>
                </a:rPr>
                <a:t>点击输入文字</a:t>
              </a:r>
            </a:p>
          </p:txBody>
        </p:sp>
        <p:sp>
          <p:nvSpPr>
            <p:cNvPr id="37" name="文本框 36"/>
            <p:cNvSpPr txBox="1"/>
            <p:nvPr/>
          </p:nvSpPr>
          <p:spPr>
            <a:xfrm>
              <a:off x="7053350" y="4364959"/>
              <a:ext cx="5142230" cy="181483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您的正文已经简明扼要，字字珠玑，但信息却错综复杂，需要用更多的文字来表述。</a:t>
              </a:r>
            </a:p>
          </p:txBody>
        </p:sp>
      </p:grpSp>
      <p:grpSp>
        <p:nvGrpSpPr>
          <p:cNvPr id="38" name="组合 37"/>
          <p:cNvGrpSpPr/>
          <p:nvPr/>
        </p:nvGrpSpPr>
        <p:grpSpPr>
          <a:xfrm>
            <a:off x="6310089" y="4365218"/>
            <a:ext cx="5142230" cy="2098675"/>
            <a:chOff x="7893455" y="4126834"/>
            <a:chExt cx="5142230" cy="2098675"/>
          </a:xfrm>
        </p:grpSpPr>
        <p:sp>
          <p:nvSpPr>
            <p:cNvPr id="39" name="矩形 38"/>
            <p:cNvSpPr/>
            <p:nvPr/>
          </p:nvSpPr>
          <p:spPr>
            <a:xfrm>
              <a:off x="7893455" y="4126834"/>
              <a:ext cx="2240242" cy="368300"/>
            </a:xfrm>
            <a:prstGeom prst="rect">
              <a:avLst/>
            </a:prstGeom>
          </p:spPr>
          <p:txBody>
            <a:bodyPr wrap="square">
              <a:spAutoFit/>
            </a:bodyPr>
            <a:lstStyle/>
            <a:p>
              <a:r>
                <a:rPr lang="zh-CN" altLang="en-US" b="1" dirty="0">
                  <a:solidFill>
                    <a:srgbClr val="25557A"/>
                  </a:solidFill>
                  <a:cs typeface="+mn-ea"/>
                  <a:sym typeface="+mn-lt"/>
                </a:rPr>
                <a:t>点击输入文字</a:t>
              </a:r>
              <a:endParaRPr lang="zh-CN" altLang="en-US" dirty="0">
                <a:solidFill>
                  <a:schemeClr val="accent5">
                    <a:lumMod val="50000"/>
                  </a:schemeClr>
                </a:solidFill>
                <a:cs typeface="+mn-ea"/>
                <a:sym typeface="+mn-lt"/>
              </a:endParaRPr>
            </a:p>
          </p:txBody>
        </p:sp>
        <p:sp>
          <p:nvSpPr>
            <p:cNvPr id="41" name="文本框 40"/>
            <p:cNvSpPr txBox="1"/>
            <p:nvPr/>
          </p:nvSpPr>
          <p:spPr>
            <a:xfrm>
              <a:off x="7893455" y="4410679"/>
              <a:ext cx="5142230" cy="1814830"/>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您的正文已经简明扼要，字字珠玑，但信息却错综复杂，需要用更多的文字来表述。</a:t>
              </a: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37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请输入标题</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pic>
        <p:nvPicPr>
          <p:cNvPr id="27" name="图片 26"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3" name="组合 2"/>
          <p:cNvGrpSpPr/>
          <p:nvPr/>
        </p:nvGrpSpPr>
        <p:grpSpPr>
          <a:xfrm>
            <a:off x="1239520" y="1771015"/>
            <a:ext cx="9697720" cy="3895725"/>
            <a:chOff x="1924" y="3417"/>
            <a:chExt cx="15272" cy="6135"/>
          </a:xfrm>
        </p:grpSpPr>
        <p:sp>
          <p:nvSpPr>
            <p:cNvPr id="49" name="Freeform 222"/>
            <p:cNvSpPr>
              <a:spLocks noEditPoints="1"/>
            </p:cNvSpPr>
            <p:nvPr/>
          </p:nvSpPr>
          <p:spPr bwMode="auto">
            <a:xfrm>
              <a:off x="5819" y="4199"/>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lstStyle/>
            <a:p>
              <a:pPr defTabSz="914400"/>
              <a:endParaRPr lang="en-US" dirty="0">
                <a:solidFill>
                  <a:srgbClr val="445469"/>
                </a:solidFill>
                <a:latin typeface="微软雅黑" panose="020B0503020204020204" charset="-122"/>
                <a:ea typeface="微软雅黑" panose="020B0503020204020204" charset="-122"/>
              </a:endParaRPr>
            </a:p>
          </p:txBody>
        </p:sp>
        <p:sp>
          <p:nvSpPr>
            <p:cNvPr id="57" name="Freeform 222"/>
            <p:cNvSpPr>
              <a:spLocks noEditPoints="1"/>
            </p:cNvSpPr>
            <p:nvPr/>
          </p:nvSpPr>
          <p:spPr bwMode="auto">
            <a:xfrm>
              <a:off x="11158" y="4199"/>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lstStyle/>
            <a:p>
              <a:pPr defTabSz="914400"/>
              <a:endParaRPr lang="en-US" dirty="0">
                <a:solidFill>
                  <a:srgbClr val="445469"/>
                </a:solidFill>
                <a:latin typeface="微软雅黑" panose="020B0503020204020204" charset="-122"/>
                <a:ea typeface="微软雅黑" panose="020B0503020204020204" charset="-122"/>
              </a:endParaRPr>
            </a:p>
          </p:txBody>
        </p:sp>
        <p:sp>
          <p:nvSpPr>
            <p:cNvPr id="87" name="Freeform 5"/>
            <p:cNvSpPr>
              <a:spLocks noEditPoints="1"/>
            </p:cNvSpPr>
            <p:nvPr/>
          </p:nvSpPr>
          <p:spPr bwMode="auto">
            <a:xfrm>
              <a:off x="13622" y="4194"/>
              <a:ext cx="469" cy="469"/>
            </a:xfrm>
            <a:custGeom>
              <a:avLst/>
              <a:gdLst>
                <a:gd name="T0" fmla="*/ 824 w 1648"/>
                <a:gd name="T1" fmla="*/ 0 h 1648"/>
                <a:gd name="T2" fmla="*/ 0 w 1648"/>
                <a:gd name="T3" fmla="*/ 824 h 1648"/>
                <a:gd name="T4" fmla="*/ 824 w 1648"/>
                <a:gd name="T5" fmla="*/ 1648 h 1648"/>
                <a:gd name="T6" fmla="*/ 1648 w 1648"/>
                <a:gd name="T7" fmla="*/ 824 h 1648"/>
                <a:gd name="T8" fmla="*/ 824 w 1648"/>
                <a:gd name="T9" fmla="*/ 0 h 1648"/>
                <a:gd name="T10" fmla="*/ 833 w 1648"/>
                <a:gd name="T11" fmla="*/ 1372 h 1648"/>
                <a:gd name="T12" fmla="*/ 716 w 1648"/>
                <a:gd name="T13" fmla="*/ 1254 h 1648"/>
                <a:gd name="T14" fmla="*/ 833 w 1648"/>
                <a:gd name="T15" fmla="*/ 1137 h 1648"/>
                <a:gd name="T16" fmla="*/ 950 w 1648"/>
                <a:gd name="T17" fmla="*/ 1254 h 1648"/>
                <a:gd name="T18" fmla="*/ 833 w 1648"/>
                <a:gd name="T19" fmla="*/ 1372 h 1648"/>
                <a:gd name="T20" fmla="*/ 925 w 1648"/>
                <a:gd name="T21" fmla="*/ 1026 h 1648"/>
                <a:gd name="T22" fmla="*/ 925 w 1648"/>
                <a:gd name="T23" fmla="*/ 1047 h 1648"/>
                <a:gd name="T24" fmla="*/ 732 w 1648"/>
                <a:gd name="T25" fmla="*/ 1047 h 1648"/>
                <a:gd name="T26" fmla="*/ 732 w 1648"/>
                <a:gd name="T27" fmla="*/ 1026 h 1648"/>
                <a:gd name="T28" fmla="*/ 810 w 1648"/>
                <a:gd name="T29" fmla="*/ 823 h 1648"/>
                <a:gd name="T30" fmla="*/ 966 w 1648"/>
                <a:gd name="T31" fmla="*/ 619 h 1648"/>
                <a:gd name="T32" fmla="*/ 822 w 1648"/>
                <a:gd name="T33" fmla="*/ 478 h 1648"/>
                <a:gd name="T34" fmla="*/ 676 w 1648"/>
                <a:gd name="T35" fmla="*/ 648 h 1648"/>
                <a:gd name="T36" fmla="*/ 488 w 1648"/>
                <a:gd name="T37" fmla="*/ 648 h 1648"/>
                <a:gd name="T38" fmla="*/ 823 w 1648"/>
                <a:gd name="T39" fmla="*/ 300 h 1648"/>
                <a:gd name="T40" fmla="*/ 1160 w 1648"/>
                <a:gd name="T41" fmla="*/ 602 h 1648"/>
                <a:gd name="T42" fmla="*/ 925 w 1648"/>
                <a:gd name="T43" fmla="*/ 102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8" h="1648">
                  <a:moveTo>
                    <a:pt x="824" y="0"/>
                  </a:moveTo>
                  <a:cubicBezTo>
                    <a:pt x="369" y="0"/>
                    <a:pt x="0" y="369"/>
                    <a:pt x="0" y="824"/>
                  </a:cubicBezTo>
                  <a:cubicBezTo>
                    <a:pt x="0" y="1279"/>
                    <a:pt x="369" y="1648"/>
                    <a:pt x="824" y="1648"/>
                  </a:cubicBezTo>
                  <a:cubicBezTo>
                    <a:pt x="1279" y="1648"/>
                    <a:pt x="1648" y="1279"/>
                    <a:pt x="1648" y="824"/>
                  </a:cubicBezTo>
                  <a:cubicBezTo>
                    <a:pt x="1648" y="369"/>
                    <a:pt x="1279" y="0"/>
                    <a:pt x="824" y="0"/>
                  </a:cubicBezTo>
                  <a:close/>
                  <a:moveTo>
                    <a:pt x="833" y="1372"/>
                  </a:moveTo>
                  <a:cubicBezTo>
                    <a:pt x="768" y="1372"/>
                    <a:pt x="716" y="1319"/>
                    <a:pt x="716" y="1254"/>
                  </a:cubicBezTo>
                  <a:cubicBezTo>
                    <a:pt x="716" y="1190"/>
                    <a:pt x="768" y="1137"/>
                    <a:pt x="833" y="1137"/>
                  </a:cubicBezTo>
                  <a:cubicBezTo>
                    <a:pt x="898" y="1137"/>
                    <a:pt x="950" y="1190"/>
                    <a:pt x="950" y="1254"/>
                  </a:cubicBezTo>
                  <a:cubicBezTo>
                    <a:pt x="950" y="1319"/>
                    <a:pt x="898" y="1372"/>
                    <a:pt x="833" y="1372"/>
                  </a:cubicBezTo>
                  <a:close/>
                  <a:moveTo>
                    <a:pt x="925" y="1026"/>
                  </a:moveTo>
                  <a:cubicBezTo>
                    <a:pt x="925" y="1047"/>
                    <a:pt x="925" y="1047"/>
                    <a:pt x="925" y="1047"/>
                  </a:cubicBezTo>
                  <a:cubicBezTo>
                    <a:pt x="925" y="1047"/>
                    <a:pt x="750" y="1047"/>
                    <a:pt x="732" y="1047"/>
                  </a:cubicBezTo>
                  <a:cubicBezTo>
                    <a:pt x="732" y="1026"/>
                    <a:pt x="732" y="1026"/>
                    <a:pt x="732" y="1026"/>
                  </a:cubicBezTo>
                  <a:cubicBezTo>
                    <a:pt x="732" y="966"/>
                    <a:pt x="741" y="889"/>
                    <a:pt x="810" y="823"/>
                  </a:cubicBezTo>
                  <a:cubicBezTo>
                    <a:pt x="879" y="757"/>
                    <a:pt x="966" y="702"/>
                    <a:pt x="966" y="619"/>
                  </a:cubicBezTo>
                  <a:cubicBezTo>
                    <a:pt x="966" y="527"/>
                    <a:pt x="902" y="478"/>
                    <a:pt x="822" y="478"/>
                  </a:cubicBezTo>
                  <a:cubicBezTo>
                    <a:pt x="688" y="478"/>
                    <a:pt x="679" y="617"/>
                    <a:pt x="676" y="648"/>
                  </a:cubicBezTo>
                  <a:cubicBezTo>
                    <a:pt x="488" y="648"/>
                    <a:pt x="488" y="648"/>
                    <a:pt x="488" y="648"/>
                  </a:cubicBezTo>
                  <a:cubicBezTo>
                    <a:pt x="493" y="503"/>
                    <a:pt x="554" y="300"/>
                    <a:pt x="823" y="300"/>
                  </a:cubicBezTo>
                  <a:cubicBezTo>
                    <a:pt x="1055" y="300"/>
                    <a:pt x="1160" y="456"/>
                    <a:pt x="1160" y="602"/>
                  </a:cubicBezTo>
                  <a:cubicBezTo>
                    <a:pt x="1160" y="835"/>
                    <a:pt x="925" y="875"/>
                    <a:pt x="925" y="1026"/>
                  </a:cubicBezTo>
                  <a:close/>
                </a:path>
              </a:pathLst>
            </a:custGeom>
            <a:solidFill>
              <a:srgbClr val="25557A"/>
            </a:solidFill>
            <a:ln>
              <a:noFill/>
            </a:ln>
          </p:spPr>
          <p:txBody>
            <a:bodyPr vert="horz" wrap="square" lIns="109710" tIns="54855" rIns="109710" bIns="54855" numCol="1" anchor="t" anchorCtr="0" compatLnSpc="1"/>
            <a:lstStyle/>
            <a:p>
              <a:pPr defTabSz="914400"/>
              <a:endParaRPr lang="bg-BG" dirty="0">
                <a:solidFill>
                  <a:srgbClr val="445469"/>
                </a:solidFill>
                <a:latin typeface="微软雅黑" panose="020B0503020204020204" charset="-122"/>
                <a:ea typeface="微软雅黑" panose="020B0503020204020204" charset="-122"/>
              </a:endParaRPr>
            </a:p>
          </p:txBody>
        </p:sp>
        <p:sp>
          <p:nvSpPr>
            <p:cNvPr id="96" name="Freeform 857"/>
            <p:cNvSpPr>
              <a:spLocks noEditPoints="1"/>
            </p:cNvSpPr>
            <p:nvPr/>
          </p:nvSpPr>
          <p:spPr bwMode="auto">
            <a:xfrm>
              <a:off x="8657" y="5117"/>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lstStyle/>
            <a:p>
              <a:pPr defTabSz="914400"/>
              <a:endParaRPr lang="en-US" dirty="0">
                <a:solidFill>
                  <a:srgbClr val="445469"/>
                </a:solidFill>
                <a:latin typeface="微软雅黑" panose="020B0503020204020204" charset="-122"/>
                <a:ea typeface="微软雅黑" panose="020B0503020204020204" charset="-122"/>
              </a:endParaRPr>
            </a:p>
          </p:txBody>
        </p:sp>
        <p:sp>
          <p:nvSpPr>
            <p:cNvPr id="98" name="Freeform 222"/>
            <p:cNvSpPr>
              <a:spLocks noEditPoints="1"/>
            </p:cNvSpPr>
            <p:nvPr/>
          </p:nvSpPr>
          <p:spPr bwMode="auto">
            <a:xfrm>
              <a:off x="15890" y="5116"/>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lstStyle/>
            <a:p>
              <a:pPr defTabSz="914400"/>
              <a:endParaRPr lang="en-US" dirty="0">
                <a:solidFill>
                  <a:srgbClr val="445469"/>
                </a:solidFill>
                <a:latin typeface="微软雅黑" panose="020B0503020204020204" charset="-122"/>
                <a:ea typeface="微软雅黑" panose="020B0503020204020204" charset="-122"/>
              </a:endParaRPr>
            </a:p>
          </p:txBody>
        </p:sp>
        <p:sp>
          <p:nvSpPr>
            <p:cNvPr id="100" name="Rounded Rectangle 99"/>
            <p:cNvSpPr/>
            <p:nvPr/>
          </p:nvSpPr>
          <p:spPr>
            <a:xfrm flipV="1">
              <a:off x="2038" y="4869"/>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400"/>
              <a:endParaRPr lang="bg-BG" dirty="0">
                <a:solidFill>
                  <a:prstClr val="white"/>
                </a:solidFill>
                <a:latin typeface="微软雅黑" panose="020B0503020204020204" charset="-122"/>
                <a:ea typeface="微软雅黑" panose="020B0503020204020204" charset="-122"/>
              </a:endParaRPr>
            </a:p>
          </p:txBody>
        </p:sp>
        <p:grpSp>
          <p:nvGrpSpPr>
            <p:cNvPr id="2" name="组合 1"/>
            <p:cNvGrpSpPr/>
            <p:nvPr/>
          </p:nvGrpSpPr>
          <p:grpSpPr>
            <a:xfrm>
              <a:off x="1924" y="3417"/>
              <a:ext cx="15272" cy="658"/>
              <a:chOff x="1924" y="3318"/>
              <a:chExt cx="15272" cy="658"/>
            </a:xfrm>
          </p:grpSpPr>
          <p:sp>
            <p:nvSpPr>
              <p:cNvPr id="102" name="Rounded Rectangle 101"/>
              <p:cNvSpPr/>
              <p:nvPr/>
            </p:nvSpPr>
            <p:spPr>
              <a:xfrm>
                <a:off x="1924" y="3318"/>
                <a:ext cx="15272" cy="65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400"/>
                <a:endParaRPr lang="bg-BG" dirty="0">
                  <a:solidFill>
                    <a:prstClr val="white"/>
                  </a:solidFill>
                  <a:latin typeface="微软雅黑" panose="020B0503020204020204" charset="-122"/>
                  <a:ea typeface="微软雅黑" panose="020B0503020204020204" charset="-122"/>
                </a:endParaRPr>
              </a:p>
            </p:txBody>
          </p:sp>
          <p:sp>
            <p:nvSpPr>
              <p:cNvPr id="101" name="Rectangle 100"/>
              <p:cNvSpPr/>
              <p:nvPr/>
            </p:nvSpPr>
            <p:spPr>
              <a:xfrm>
                <a:off x="5419" y="3378"/>
                <a:ext cx="1258" cy="562"/>
              </a:xfrm>
              <a:prstGeom prst="rect">
                <a:avLst/>
              </a:prstGeom>
            </p:spPr>
            <p:txBody>
              <a:bodyPr wrap="none" lIns="109710" tIns="54855" rIns="109710" bIns="54855">
                <a:spAutoFit/>
              </a:bodyPr>
              <a:lstStyle/>
              <a:p>
                <a:pPr algn="ctr" defTabSz="914400"/>
                <a:r>
                  <a:rPr lang="zh-CN" altLang="en-US" sz="1600" b="1" dirty="0">
                    <a:solidFill>
                      <a:prstClr val="white"/>
                    </a:solidFill>
                    <a:latin typeface="微软雅黑" panose="020B0503020204020204" charset="-122"/>
                    <a:ea typeface="微软雅黑" panose="020B0503020204020204" charset="-122"/>
                    <a:cs typeface="微软雅黑" panose="020B0503020204020204" charset="-122"/>
                  </a:rPr>
                  <a:t>品牌</a:t>
                </a:r>
                <a:r>
                  <a:rPr lang="en-US" sz="1600" b="1" dirty="0">
                    <a:solidFill>
                      <a:prstClr val="white"/>
                    </a:solidFill>
                    <a:latin typeface="微软雅黑" panose="020B0503020204020204" charset="-122"/>
                    <a:ea typeface="微软雅黑" panose="020B0503020204020204" charset="-122"/>
                    <a:cs typeface="微软雅黑" panose="020B0503020204020204" charset="-122"/>
                  </a:rPr>
                  <a:t> 1</a:t>
                </a:r>
              </a:p>
            </p:txBody>
          </p:sp>
          <p:sp>
            <p:nvSpPr>
              <p:cNvPr id="104" name="Rectangle 103"/>
              <p:cNvSpPr/>
              <p:nvPr/>
            </p:nvSpPr>
            <p:spPr>
              <a:xfrm>
                <a:off x="8250" y="3378"/>
                <a:ext cx="1258" cy="562"/>
              </a:xfrm>
              <a:prstGeom prst="rect">
                <a:avLst/>
              </a:prstGeom>
            </p:spPr>
            <p:txBody>
              <a:bodyPr wrap="none" lIns="109710" tIns="54855" rIns="109710" bIns="54855">
                <a:spAutoFit/>
              </a:bodyPr>
              <a:lstStyle/>
              <a:p>
                <a:pPr algn="ctr" defTabSz="914400"/>
                <a:r>
                  <a:rPr lang="zh-CN" altLang="en-US" sz="1600" b="1" dirty="0">
                    <a:solidFill>
                      <a:prstClr val="white"/>
                    </a:solidFill>
                    <a:latin typeface="微软雅黑" panose="020B0503020204020204" charset="-122"/>
                    <a:ea typeface="微软雅黑" panose="020B0503020204020204" charset="-122"/>
                    <a:cs typeface="微软雅黑" panose="020B0503020204020204" charset="-122"/>
                  </a:rPr>
                  <a:t>品牌</a:t>
                </a:r>
                <a:r>
                  <a:rPr lang="en-US" altLang="zh-CN" sz="1600" b="1" dirty="0">
                    <a:solidFill>
                      <a:prstClr val="white"/>
                    </a:solidFill>
                    <a:latin typeface="微软雅黑" panose="020B0503020204020204" charset="-122"/>
                    <a:ea typeface="微软雅黑" panose="020B0503020204020204" charset="-122"/>
                    <a:cs typeface="微软雅黑" panose="020B0503020204020204" charset="-122"/>
                  </a:rPr>
                  <a:t> 2</a:t>
                </a:r>
              </a:p>
            </p:txBody>
          </p:sp>
          <p:sp>
            <p:nvSpPr>
              <p:cNvPr id="106" name="Rectangle 105"/>
              <p:cNvSpPr/>
              <p:nvPr/>
            </p:nvSpPr>
            <p:spPr>
              <a:xfrm>
                <a:off x="10758" y="3361"/>
                <a:ext cx="1258" cy="562"/>
              </a:xfrm>
              <a:prstGeom prst="rect">
                <a:avLst/>
              </a:prstGeom>
            </p:spPr>
            <p:txBody>
              <a:bodyPr wrap="none" lIns="109710" tIns="54855" rIns="109710" bIns="54855">
                <a:spAutoFit/>
              </a:bodyPr>
              <a:lstStyle/>
              <a:p>
                <a:pPr algn="ctr" defTabSz="914400"/>
                <a:r>
                  <a:rPr lang="zh-CN" altLang="en-US" sz="1600" b="1" dirty="0">
                    <a:solidFill>
                      <a:prstClr val="white"/>
                    </a:solidFill>
                    <a:latin typeface="微软雅黑" panose="020B0503020204020204" charset="-122"/>
                    <a:ea typeface="微软雅黑" panose="020B0503020204020204" charset="-122"/>
                    <a:cs typeface="微软雅黑" panose="020B0503020204020204" charset="-122"/>
                  </a:rPr>
                  <a:t>品牌</a:t>
                </a:r>
                <a:r>
                  <a:rPr lang="en-US" altLang="zh-CN" sz="1600" b="1" dirty="0">
                    <a:solidFill>
                      <a:prstClr val="white"/>
                    </a:solidFill>
                    <a:latin typeface="微软雅黑" panose="020B0503020204020204" charset="-122"/>
                    <a:ea typeface="微软雅黑" panose="020B0503020204020204" charset="-122"/>
                    <a:cs typeface="微软雅黑" panose="020B0503020204020204" charset="-122"/>
                  </a:rPr>
                  <a:t> 3</a:t>
                </a:r>
              </a:p>
            </p:txBody>
          </p:sp>
          <p:sp>
            <p:nvSpPr>
              <p:cNvPr id="108" name="Rectangle 107"/>
              <p:cNvSpPr/>
              <p:nvPr/>
            </p:nvSpPr>
            <p:spPr>
              <a:xfrm>
                <a:off x="13215" y="3372"/>
                <a:ext cx="1258" cy="562"/>
              </a:xfrm>
              <a:prstGeom prst="rect">
                <a:avLst/>
              </a:prstGeom>
            </p:spPr>
            <p:txBody>
              <a:bodyPr wrap="none" lIns="109710" tIns="54855" rIns="109710" bIns="54855">
                <a:spAutoFit/>
              </a:bodyPr>
              <a:lstStyle/>
              <a:p>
                <a:pPr algn="ctr" defTabSz="914400"/>
                <a:r>
                  <a:rPr lang="zh-CN" altLang="en-US" sz="1600" b="1" dirty="0">
                    <a:solidFill>
                      <a:prstClr val="white"/>
                    </a:solidFill>
                    <a:latin typeface="微软雅黑" panose="020B0503020204020204" charset="-122"/>
                    <a:ea typeface="微软雅黑" panose="020B0503020204020204" charset="-122"/>
                    <a:cs typeface="微软雅黑" panose="020B0503020204020204" charset="-122"/>
                  </a:rPr>
                  <a:t>品牌</a:t>
                </a:r>
                <a:r>
                  <a:rPr lang="en-US" altLang="zh-CN" sz="1600" b="1" dirty="0">
                    <a:solidFill>
                      <a:prstClr val="white"/>
                    </a:solidFill>
                    <a:latin typeface="微软雅黑" panose="020B0503020204020204" charset="-122"/>
                    <a:ea typeface="微软雅黑" panose="020B0503020204020204" charset="-122"/>
                    <a:cs typeface="微软雅黑" panose="020B0503020204020204" charset="-122"/>
                  </a:rPr>
                  <a:t> 4</a:t>
                </a:r>
              </a:p>
            </p:txBody>
          </p:sp>
          <p:sp>
            <p:nvSpPr>
              <p:cNvPr id="110" name="Rectangle 109"/>
              <p:cNvSpPr/>
              <p:nvPr/>
            </p:nvSpPr>
            <p:spPr>
              <a:xfrm>
                <a:off x="15495" y="3366"/>
                <a:ext cx="1258" cy="562"/>
              </a:xfrm>
              <a:prstGeom prst="rect">
                <a:avLst/>
              </a:prstGeom>
            </p:spPr>
            <p:txBody>
              <a:bodyPr wrap="none" lIns="109710" tIns="54855" rIns="109710" bIns="54855">
                <a:spAutoFit/>
              </a:bodyPr>
              <a:lstStyle/>
              <a:p>
                <a:pPr algn="ctr" defTabSz="914400"/>
                <a:r>
                  <a:rPr lang="zh-CN" altLang="en-US" sz="1600" b="1" dirty="0">
                    <a:solidFill>
                      <a:prstClr val="white"/>
                    </a:solidFill>
                    <a:latin typeface="微软雅黑" panose="020B0503020204020204" charset="-122"/>
                    <a:ea typeface="微软雅黑" panose="020B0503020204020204" charset="-122"/>
                    <a:cs typeface="微软雅黑" panose="020B0503020204020204" charset="-122"/>
                  </a:rPr>
                  <a:t>品牌</a:t>
                </a:r>
                <a:r>
                  <a:rPr lang="en-US" altLang="zh-CN" sz="1600" b="1" dirty="0">
                    <a:solidFill>
                      <a:prstClr val="white"/>
                    </a:solidFill>
                    <a:latin typeface="微软雅黑" panose="020B0503020204020204" charset="-122"/>
                    <a:ea typeface="微软雅黑" panose="020B0503020204020204" charset="-122"/>
                    <a:cs typeface="微软雅黑" panose="020B0503020204020204" charset="-122"/>
                  </a:rPr>
                  <a:t> 5</a:t>
                </a:r>
              </a:p>
            </p:txBody>
          </p:sp>
        </p:grpSp>
        <p:sp>
          <p:nvSpPr>
            <p:cNvPr id="111" name="Rectangle 110"/>
            <p:cNvSpPr/>
            <p:nvPr/>
          </p:nvSpPr>
          <p:spPr>
            <a:xfrm>
              <a:off x="1983" y="4154"/>
              <a:ext cx="1480" cy="514"/>
            </a:xfrm>
            <a:prstGeom prst="rect">
              <a:avLst/>
            </a:prstGeom>
          </p:spPr>
          <p:txBody>
            <a:bodyPr wrap="none" lIns="109710" tIns="54855" rIns="109710" bIns="54855">
              <a:spAutoFit/>
            </a:bodyPr>
            <a:lstStyle/>
            <a:p>
              <a:pPr defTabSz="914400"/>
              <a:r>
                <a:rPr lang="zh-CN" altLang="en-US" sz="1400" dirty="0">
                  <a:solidFill>
                    <a:srgbClr val="445469"/>
                  </a:solidFill>
                  <a:latin typeface="微软雅黑" panose="020B0503020204020204" charset="-122"/>
                  <a:ea typeface="微软雅黑" panose="020B0503020204020204" charset="-122"/>
                  <a:cs typeface="Lato Regular"/>
                </a:rPr>
                <a:t>输入项目</a:t>
              </a:r>
            </a:p>
          </p:txBody>
        </p:sp>
        <p:sp>
          <p:nvSpPr>
            <p:cNvPr id="112" name="Rectangle 111"/>
            <p:cNvSpPr/>
            <p:nvPr/>
          </p:nvSpPr>
          <p:spPr>
            <a:xfrm>
              <a:off x="1986" y="5077"/>
              <a:ext cx="1480" cy="514"/>
            </a:xfrm>
            <a:prstGeom prst="rect">
              <a:avLst/>
            </a:prstGeom>
          </p:spPr>
          <p:txBody>
            <a:bodyPr wrap="none" lIns="109710" tIns="54855" rIns="109710" bIns="54855">
              <a:spAutoFit/>
            </a:bodyPr>
            <a:lstStyle/>
            <a:p>
              <a:pPr defTabSz="914400"/>
              <a:r>
                <a:rPr lang="zh-CN" altLang="en-US" sz="1400" dirty="0">
                  <a:solidFill>
                    <a:srgbClr val="445469"/>
                  </a:solidFill>
                  <a:latin typeface="微软雅黑" panose="020B0503020204020204" charset="-122"/>
                  <a:ea typeface="微软雅黑" panose="020B0503020204020204" charset="-122"/>
                </a:rPr>
                <a:t>输入项目</a:t>
              </a:r>
            </a:p>
          </p:txBody>
        </p:sp>
        <p:sp>
          <p:nvSpPr>
            <p:cNvPr id="115" name="Freeform 222"/>
            <p:cNvSpPr>
              <a:spLocks noEditPoints="1"/>
            </p:cNvSpPr>
            <p:nvPr/>
          </p:nvSpPr>
          <p:spPr bwMode="auto">
            <a:xfrm>
              <a:off x="11155" y="6044"/>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lstStyle/>
            <a:p>
              <a:pPr defTabSz="914400"/>
              <a:endParaRPr lang="en-US" dirty="0">
                <a:solidFill>
                  <a:srgbClr val="445469"/>
                </a:solidFill>
                <a:latin typeface="微软雅黑" panose="020B0503020204020204" charset="-122"/>
                <a:ea typeface="微软雅黑" panose="020B0503020204020204" charset="-122"/>
              </a:endParaRPr>
            </a:p>
          </p:txBody>
        </p:sp>
        <p:sp>
          <p:nvSpPr>
            <p:cNvPr id="117" name="Freeform 5"/>
            <p:cNvSpPr>
              <a:spLocks noEditPoints="1"/>
            </p:cNvSpPr>
            <p:nvPr/>
          </p:nvSpPr>
          <p:spPr bwMode="auto">
            <a:xfrm>
              <a:off x="13619" y="6039"/>
              <a:ext cx="469" cy="469"/>
            </a:xfrm>
            <a:custGeom>
              <a:avLst/>
              <a:gdLst>
                <a:gd name="T0" fmla="*/ 824 w 1648"/>
                <a:gd name="T1" fmla="*/ 0 h 1648"/>
                <a:gd name="T2" fmla="*/ 0 w 1648"/>
                <a:gd name="T3" fmla="*/ 824 h 1648"/>
                <a:gd name="T4" fmla="*/ 824 w 1648"/>
                <a:gd name="T5" fmla="*/ 1648 h 1648"/>
                <a:gd name="T6" fmla="*/ 1648 w 1648"/>
                <a:gd name="T7" fmla="*/ 824 h 1648"/>
                <a:gd name="T8" fmla="*/ 824 w 1648"/>
                <a:gd name="T9" fmla="*/ 0 h 1648"/>
                <a:gd name="T10" fmla="*/ 833 w 1648"/>
                <a:gd name="T11" fmla="*/ 1372 h 1648"/>
                <a:gd name="T12" fmla="*/ 716 w 1648"/>
                <a:gd name="T13" fmla="*/ 1254 h 1648"/>
                <a:gd name="T14" fmla="*/ 833 w 1648"/>
                <a:gd name="T15" fmla="*/ 1137 h 1648"/>
                <a:gd name="T16" fmla="*/ 950 w 1648"/>
                <a:gd name="T17" fmla="*/ 1254 h 1648"/>
                <a:gd name="T18" fmla="*/ 833 w 1648"/>
                <a:gd name="T19" fmla="*/ 1372 h 1648"/>
                <a:gd name="T20" fmla="*/ 925 w 1648"/>
                <a:gd name="T21" fmla="*/ 1026 h 1648"/>
                <a:gd name="T22" fmla="*/ 925 w 1648"/>
                <a:gd name="T23" fmla="*/ 1047 h 1648"/>
                <a:gd name="T24" fmla="*/ 732 w 1648"/>
                <a:gd name="T25" fmla="*/ 1047 h 1648"/>
                <a:gd name="T26" fmla="*/ 732 w 1648"/>
                <a:gd name="T27" fmla="*/ 1026 h 1648"/>
                <a:gd name="T28" fmla="*/ 810 w 1648"/>
                <a:gd name="T29" fmla="*/ 823 h 1648"/>
                <a:gd name="T30" fmla="*/ 966 w 1648"/>
                <a:gd name="T31" fmla="*/ 619 h 1648"/>
                <a:gd name="T32" fmla="*/ 822 w 1648"/>
                <a:gd name="T33" fmla="*/ 478 h 1648"/>
                <a:gd name="T34" fmla="*/ 676 w 1648"/>
                <a:gd name="T35" fmla="*/ 648 h 1648"/>
                <a:gd name="T36" fmla="*/ 488 w 1648"/>
                <a:gd name="T37" fmla="*/ 648 h 1648"/>
                <a:gd name="T38" fmla="*/ 823 w 1648"/>
                <a:gd name="T39" fmla="*/ 300 h 1648"/>
                <a:gd name="T40" fmla="*/ 1160 w 1648"/>
                <a:gd name="T41" fmla="*/ 602 h 1648"/>
                <a:gd name="T42" fmla="*/ 925 w 1648"/>
                <a:gd name="T43" fmla="*/ 102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8" h="1648">
                  <a:moveTo>
                    <a:pt x="824" y="0"/>
                  </a:moveTo>
                  <a:cubicBezTo>
                    <a:pt x="369" y="0"/>
                    <a:pt x="0" y="369"/>
                    <a:pt x="0" y="824"/>
                  </a:cubicBezTo>
                  <a:cubicBezTo>
                    <a:pt x="0" y="1279"/>
                    <a:pt x="369" y="1648"/>
                    <a:pt x="824" y="1648"/>
                  </a:cubicBezTo>
                  <a:cubicBezTo>
                    <a:pt x="1279" y="1648"/>
                    <a:pt x="1648" y="1279"/>
                    <a:pt x="1648" y="824"/>
                  </a:cubicBezTo>
                  <a:cubicBezTo>
                    <a:pt x="1648" y="369"/>
                    <a:pt x="1279" y="0"/>
                    <a:pt x="824" y="0"/>
                  </a:cubicBezTo>
                  <a:close/>
                  <a:moveTo>
                    <a:pt x="833" y="1372"/>
                  </a:moveTo>
                  <a:cubicBezTo>
                    <a:pt x="768" y="1372"/>
                    <a:pt x="716" y="1319"/>
                    <a:pt x="716" y="1254"/>
                  </a:cubicBezTo>
                  <a:cubicBezTo>
                    <a:pt x="716" y="1190"/>
                    <a:pt x="768" y="1137"/>
                    <a:pt x="833" y="1137"/>
                  </a:cubicBezTo>
                  <a:cubicBezTo>
                    <a:pt x="898" y="1137"/>
                    <a:pt x="950" y="1190"/>
                    <a:pt x="950" y="1254"/>
                  </a:cubicBezTo>
                  <a:cubicBezTo>
                    <a:pt x="950" y="1319"/>
                    <a:pt x="898" y="1372"/>
                    <a:pt x="833" y="1372"/>
                  </a:cubicBezTo>
                  <a:close/>
                  <a:moveTo>
                    <a:pt x="925" y="1026"/>
                  </a:moveTo>
                  <a:cubicBezTo>
                    <a:pt x="925" y="1047"/>
                    <a:pt x="925" y="1047"/>
                    <a:pt x="925" y="1047"/>
                  </a:cubicBezTo>
                  <a:cubicBezTo>
                    <a:pt x="925" y="1047"/>
                    <a:pt x="750" y="1047"/>
                    <a:pt x="732" y="1047"/>
                  </a:cubicBezTo>
                  <a:cubicBezTo>
                    <a:pt x="732" y="1026"/>
                    <a:pt x="732" y="1026"/>
                    <a:pt x="732" y="1026"/>
                  </a:cubicBezTo>
                  <a:cubicBezTo>
                    <a:pt x="732" y="966"/>
                    <a:pt x="741" y="889"/>
                    <a:pt x="810" y="823"/>
                  </a:cubicBezTo>
                  <a:cubicBezTo>
                    <a:pt x="879" y="757"/>
                    <a:pt x="966" y="702"/>
                    <a:pt x="966" y="619"/>
                  </a:cubicBezTo>
                  <a:cubicBezTo>
                    <a:pt x="966" y="527"/>
                    <a:pt x="902" y="478"/>
                    <a:pt x="822" y="478"/>
                  </a:cubicBezTo>
                  <a:cubicBezTo>
                    <a:pt x="688" y="478"/>
                    <a:pt x="679" y="617"/>
                    <a:pt x="676" y="648"/>
                  </a:cubicBezTo>
                  <a:cubicBezTo>
                    <a:pt x="488" y="648"/>
                    <a:pt x="488" y="648"/>
                    <a:pt x="488" y="648"/>
                  </a:cubicBezTo>
                  <a:cubicBezTo>
                    <a:pt x="493" y="503"/>
                    <a:pt x="554" y="300"/>
                    <a:pt x="823" y="300"/>
                  </a:cubicBezTo>
                  <a:cubicBezTo>
                    <a:pt x="1055" y="300"/>
                    <a:pt x="1160" y="456"/>
                    <a:pt x="1160" y="602"/>
                  </a:cubicBezTo>
                  <a:cubicBezTo>
                    <a:pt x="1160" y="835"/>
                    <a:pt x="925" y="875"/>
                    <a:pt x="925" y="1026"/>
                  </a:cubicBezTo>
                  <a:close/>
                </a:path>
              </a:pathLst>
            </a:custGeom>
            <a:solidFill>
              <a:srgbClr val="25557A"/>
            </a:solidFill>
            <a:ln>
              <a:noFill/>
            </a:ln>
          </p:spPr>
          <p:txBody>
            <a:bodyPr vert="horz" wrap="square" lIns="109710" tIns="54855" rIns="109710" bIns="54855" numCol="1" anchor="t" anchorCtr="0" compatLnSpc="1"/>
            <a:lstStyle/>
            <a:p>
              <a:pPr defTabSz="914400"/>
              <a:endParaRPr lang="bg-BG" dirty="0">
                <a:solidFill>
                  <a:srgbClr val="445469"/>
                </a:solidFill>
                <a:latin typeface="微软雅黑" panose="020B0503020204020204" charset="-122"/>
                <a:ea typeface="微软雅黑" panose="020B0503020204020204" charset="-122"/>
              </a:endParaRPr>
            </a:p>
          </p:txBody>
        </p:sp>
        <p:sp>
          <p:nvSpPr>
            <p:cNvPr id="118" name="Rounded Rectangle 117"/>
            <p:cNvSpPr/>
            <p:nvPr/>
          </p:nvSpPr>
          <p:spPr>
            <a:xfrm flipV="1">
              <a:off x="2035" y="5797"/>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400"/>
              <a:r>
                <a:rPr lang="en-US" dirty="0">
                  <a:solidFill>
                    <a:prstClr val="white"/>
                  </a:solidFill>
                  <a:latin typeface="微软雅黑" panose="020B0503020204020204" charset="-122"/>
                  <a:ea typeface="微软雅黑" panose="020B0503020204020204" charset="-122"/>
                </a:rPr>
                <a:t>  </a:t>
              </a:r>
            </a:p>
          </p:txBody>
        </p:sp>
        <p:sp>
          <p:nvSpPr>
            <p:cNvPr id="119" name="Rectangle 118"/>
            <p:cNvSpPr/>
            <p:nvPr/>
          </p:nvSpPr>
          <p:spPr>
            <a:xfrm>
              <a:off x="1983" y="6004"/>
              <a:ext cx="1480" cy="514"/>
            </a:xfrm>
            <a:prstGeom prst="rect">
              <a:avLst/>
            </a:prstGeom>
          </p:spPr>
          <p:txBody>
            <a:bodyPr wrap="none" lIns="109710" tIns="54855" rIns="109710" bIns="54855">
              <a:spAutoFit/>
            </a:bodyPr>
            <a:lstStyle/>
            <a:p>
              <a:pPr defTabSz="914400"/>
              <a:r>
                <a:rPr lang="zh-CN" altLang="en-US" sz="1400" dirty="0">
                  <a:solidFill>
                    <a:srgbClr val="445469"/>
                  </a:solidFill>
                  <a:latin typeface="微软雅黑" panose="020B0503020204020204" charset="-122"/>
                  <a:ea typeface="微软雅黑" panose="020B0503020204020204" charset="-122"/>
                </a:rPr>
                <a:t>输入项目</a:t>
              </a:r>
            </a:p>
          </p:txBody>
        </p:sp>
        <p:sp>
          <p:nvSpPr>
            <p:cNvPr id="125" name="Rounded Rectangle 124"/>
            <p:cNvSpPr/>
            <p:nvPr/>
          </p:nvSpPr>
          <p:spPr>
            <a:xfrm flipV="1">
              <a:off x="2038" y="6732"/>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400"/>
              <a:endParaRPr lang="bg-BG" dirty="0">
                <a:solidFill>
                  <a:prstClr val="white"/>
                </a:solidFill>
                <a:latin typeface="微软雅黑" panose="020B0503020204020204" charset="-122"/>
                <a:ea typeface="微软雅黑" panose="020B0503020204020204" charset="-122"/>
              </a:endParaRPr>
            </a:p>
          </p:txBody>
        </p:sp>
        <p:sp>
          <p:nvSpPr>
            <p:cNvPr id="126" name="Rectangle 125"/>
            <p:cNvSpPr/>
            <p:nvPr/>
          </p:nvSpPr>
          <p:spPr>
            <a:xfrm>
              <a:off x="1986" y="6939"/>
              <a:ext cx="1480" cy="514"/>
            </a:xfrm>
            <a:prstGeom prst="rect">
              <a:avLst/>
            </a:prstGeom>
          </p:spPr>
          <p:txBody>
            <a:bodyPr wrap="none" lIns="109710" tIns="54855" rIns="109710" bIns="54855">
              <a:spAutoFit/>
            </a:bodyPr>
            <a:lstStyle/>
            <a:p>
              <a:pPr defTabSz="914400"/>
              <a:r>
                <a:rPr lang="zh-CN" altLang="en-US" sz="1400" dirty="0">
                  <a:solidFill>
                    <a:srgbClr val="445469"/>
                  </a:solidFill>
                  <a:latin typeface="微软雅黑" panose="020B0503020204020204" charset="-122"/>
                  <a:ea typeface="微软雅黑" panose="020B0503020204020204" charset="-122"/>
                </a:rPr>
                <a:t>输入项目</a:t>
              </a:r>
            </a:p>
          </p:txBody>
        </p:sp>
        <p:sp>
          <p:nvSpPr>
            <p:cNvPr id="127" name="Freeform 222"/>
            <p:cNvSpPr>
              <a:spLocks noEditPoints="1"/>
            </p:cNvSpPr>
            <p:nvPr/>
          </p:nvSpPr>
          <p:spPr bwMode="auto">
            <a:xfrm>
              <a:off x="5816" y="7907"/>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lstStyle/>
            <a:p>
              <a:pPr defTabSz="914400"/>
              <a:endParaRPr lang="en-US" dirty="0">
                <a:solidFill>
                  <a:srgbClr val="445469"/>
                </a:solidFill>
                <a:latin typeface="微软雅黑" panose="020B0503020204020204" charset="-122"/>
                <a:ea typeface="微软雅黑" panose="020B0503020204020204" charset="-122"/>
              </a:endParaRPr>
            </a:p>
          </p:txBody>
        </p:sp>
        <p:sp>
          <p:nvSpPr>
            <p:cNvPr id="130" name="Freeform 222"/>
            <p:cNvSpPr>
              <a:spLocks noEditPoints="1"/>
            </p:cNvSpPr>
            <p:nvPr/>
          </p:nvSpPr>
          <p:spPr bwMode="auto">
            <a:xfrm>
              <a:off x="15888" y="7907"/>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lstStyle/>
            <a:p>
              <a:pPr defTabSz="914400"/>
              <a:endParaRPr lang="en-US" sz="2400" dirty="0">
                <a:solidFill>
                  <a:srgbClr val="445469"/>
                </a:solidFill>
                <a:latin typeface="微软雅黑" panose="020B0503020204020204" charset="-122"/>
                <a:ea typeface="微软雅黑" panose="020B0503020204020204" charset="-122"/>
              </a:endParaRPr>
            </a:p>
          </p:txBody>
        </p:sp>
        <p:sp>
          <p:nvSpPr>
            <p:cNvPr id="132" name="Rounded Rectangle 131"/>
            <p:cNvSpPr/>
            <p:nvPr/>
          </p:nvSpPr>
          <p:spPr>
            <a:xfrm flipV="1">
              <a:off x="2035" y="7660"/>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400"/>
              <a:endParaRPr lang="bg-BG" dirty="0">
                <a:solidFill>
                  <a:prstClr val="white"/>
                </a:solidFill>
                <a:latin typeface="微软雅黑" panose="020B0503020204020204" charset="-122"/>
                <a:ea typeface="微软雅黑" panose="020B0503020204020204" charset="-122"/>
              </a:endParaRPr>
            </a:p>
          </p:txBody>
        </p:sp>
        <p:sp>
          <p:nvSpPr>
            <p:cNvPr id="133" name="Rectangle 132"/>
            <p:cNvSpPr/>
            <p:nvPr/>
          </p:nvSpPr>
          <p:spPr>
            <a:xfrm>
              <a:off x="1983" y="7867"/>
              <a:ext cx="1480" cy="514"/>
            </a:xfrm>
            <a:prstGeom prst="rect">
              <a:avLst/>
            </a:prstGeom>
          </p:spPr>
          <p:txBody>
            <a:bodyPr wrap="none" lIns="109710" tIns="54855" rIns="109710" bIns="54855">
              <a:spAutoFit/>
            </a:bodyPr>
            <a:lstStyle/>
            <a:p>
              <a:pPr defTabSz="914400"/>
              <a:r>
                <a:rPr lang="zh-CN" altLang="en-US" sz="1400" dirty="0">
                  <a:solidFill>
                    <a:srgbClr val="445469"/>
                  </a:solidFill>
                  <a:latin typeface="微软雅黑" panose="020B0503020204020204" charset="-122"/>
                  <a:ea typeface="微软雅黑" panose="020B0503020204020204" charset="-122"/>
                </a:rPr>
                <a:t>输入项目</a:t>
              </a:r>
            </a:p>
          </p:txBody>
        </p:sp>
        <p:sp>
          <p:nvSpPr>
            <p:cNvPr id="134" name="Freeform 222"/>
            <p:cNvSpPr>
              <a:spLocks noEditPoints="1"/>
            </p:cNvSpPr>
            <p:nvPr/>
          </p:nvSpPr>
          <p:spPr bwMode="auto">
            <a:xfrm>
              <a:off x="5816" y="8845"/>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lstStyle/>
            <a:p>
              <a:pPr defTabSz="914400"/>
              <a:endParaRPr lang="en-US" dirty="0">
                <a:solidFill>
                  <a:srgbClr val="445469"/>
                </a:solidFill>
                <a:latin typeface="微软雅黑" panose="020B0503020204020204" charset="-122"/>
                <a:ea typeface="微软雅黑" panose="020B0503020204020204" charset="-122"/>
              </a:endParaRPr>
            </a:p>
          </p:txBody>
        </p:sp>
        <p:sp>
          <p:nvSpPr>
            <p:cNvPr id="135" name="Freeform 857"/>
            <p:cNvSpPr>
              <a:spLocks noEditPoints="1"/>
            </p:cNvSpPr>
            <p:nvPr/>
          </p:nvSpPr>
          <p:spPr bwMode="auto">
            <a:xfrm>
              <a:off x="8654" y="8846"/>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lstStyle/>
            <a:p>
              <a:pPr defTabSz="914400"/>
              <a:endParaRPr lang="en-US" sz="2400" dirty="0">
                <a:solidFill>
                  <a:srgbClr val="445469"/>
                </a:solidFill>
                <a:latin typeface="微软雅黑" panose="020B0503020204020204" charset="-122"/>
                <a:ea typeface="微软雅黑" panose="020B0503020204020204" charset="-122"/>
              </a:endParaRPr>
            </a:p>
          </p:txBody>
        </p:sp>
        <p:sp>
          <p:nvSpPr>
            <p:cNvPr id="136" name="Freeform 222"/>
            <p:cNvSpPr>
              <a:spLocks noEditPoints="1"/>
            </p:cNvSpPr>
            <p:nvPr/>
          </p:nvSpPr>
          <p:spPr bwMode="auto">
            <a:xfrm>
              <a:off x="11155" y="8845"/>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lstStyle/>
            <a:p>
              <a:pPr defTabSz="914400"/>
              <a:endParaRPr lang="en-US" sz="2400" dirty="0">
                <a:solidFill>
                  <a:srgbClr val="445469"/>
                </a:solidFill>
                <a:latin typeface="微软雅黑" panose="020B0503020204020204" charset="-122"/>
                <a:ea typeface="微软雅黑" panose="020B0503020204020204" charset="-122"/>
              </a:endParaRPr>
            </a:p>
          </p:txBody>
        </p:sp>
        <p:sp>
          <p:nvSpPr>
            <p:cNvPr id="138" name="Freeform 5"/>
            <p:cNvSpPr>
              <a:spLocks noEditPoints="1"/>
            </p:cNvSpPr>
            <p:nvPr/>
          </p:nvSpPr>
          <p:spPr bwMode="auto">
            <a:xfrm>
              <a:off x="13619" y="8841"/>
              <a:ext cx="469" cy="469"/>
            </a:xfrm>
            <a:custGeom>
              <a:avLst/>
              <a:gdLst>
                <a:gd name="T0" fmla="*/ 824 w 1648"/>
                <a:gd name="T1" fmla="*/ 0 h 1648"/>
                <a:gd name="T2" fmla="*/ 0 w 1648"/>
                <a:gd name="T3" fmla="*/ 824 h 1648"/>
                <a:gd name="T4" fmla="*/ 824 w 1648"/>
                <a:gd name="T5" fmla="*/ 1648 h 1648"/>
                <a:gd name="T6" fmla="*/ 1648 w 1648"/>
                <a:gd name="T7" fmla="*/ 824 h 1648"/>
                <a:gd name="T8" fmla="*/ 824 w 1648"/>
                <a:gd name="T9" fmla="*/ 0 h 1648"/>
                <a:gd name="T10" fmla="*/ 833 w 1648"/>
                <a:gd name="T11" fmla="*/ 1372 h 1648"/>
                <a:gd name="T12" fmla="*/ 716 w 1648"/>
                <a:gd name="T13" fmla="*/ 1254 h 1648"/>
                <a:gd name="T14" fmla="*/ 833 w 1648"/>
                <a:gd name="T15" fmla="*/ 1137 h 1648"/>
                <a:gd name="T16" fmla="*/ 950 w 1648"/>
                <a:gd name="T17" fmla="*/ 1254 h 1648"/>
                <a:gd name="T18" fmla="*/ 833 w 1648"/>
                <a:gd name="T19" fmla="*/ 1372 h 1648"/>
                <a:gd name="T20" fmla="*/ 925 w 1648"/>
                <a:gd name="T21" fmla="*/ 1026 h 1648"/>
                <a:gd name="T22" fmla="*/ 925 w 1648"/>
                <a:gd name="T23" fmla="*/ 1047 h 1648"/>
                <a:gd name="T24" fmla="*/ 732 w 1648"/>
                <a:gd name="T25" fmla="*/ 1047 h 1648"/>
                <a:gd name="T26" fmla="*/ 732 w 1648"/>
                <a:gd name="T27" fmla="*/ 1026 h 1648"/>
                <a:gd name="T28" fmla="*/ 810 w 1648"/>
                <a:gd name="T29" fmla="*/ 823 h 1648"/>
                <a:gd name="T30" fmla="*/ 966 w 1648"/>
                <a:gd name="T31" fmla="*/ 619 h 1648"/>
                <a:gd name="T32" fmla="*/ 822 w 1648"/>
                <a:gd name="T33" fmla="*/ 478 h 1648"/>
                <a:gd name="T34" fmla="*/ 676 w 1648"/>
                <a:gd name="T35" fmla="*/ 648 h 1648"/>
                <a:gd name="T36" fmla="*/ 488 w 1648"/>
                <a:gd name="T37" fmla="*/ 648 h 1648"/>
                <a:gd name="T38" fmla="*/ 823 w 1648"/>
                <a:gd name="T39" fmla="*/ 300 h 1648"/>
                <a:gd name="T40" fmla="*/ 1160 w 1648"/>
                <a:gd name="T41" fmla="*/ 602 h 1648"/>
                <a:gd name="T42" fmla="*/ 925 w 1648"/>
                <a:gd name="T43" fmla="*/ 102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8" h="1648">
                  <a:moveTo>
                    <a:pt x="824" y="0"/>
                  </a:moveTo>
                  <a:cubicBezTo>
                    <a:pt x="369" y="0"/>
                    <a:pt x="0" y="369"/>
                    <a:pt x="0" y="824"/>
                  </a:cubicBezTo>
                  <a:cubicBezTo>
                    <a:pt x="0" y="1279"/>
                    <a:pt x="369" y="1648"/>
                    <a:pt x="824" y="1648"/>
                  </a:cubicBezTo>
                  <a:cubicBezTo>
                    <a:pt x="1279" y="1648"/>
                    <a:pt x="1648" y="1279"/>
                    <a:pt x="1648" y="824"/>
                  </a:cubicBezTo>
                  <a:cubicBezTo>
                    <a:pt x="1648" y="369"/>
                    <a:pt x="1279" y="0"/>
                    <a:pt x="824" y="0"/>
                  </a:cubicBezTo>
                  <a:close/>
                  <a:moveTo>
                    <a:pt x="833" y="1372"/>
                  </a:moveTo>
                  <a:cubicBezTo>
                    <a:pt x="768" y="1372"/>
                    <a:pt x="716" y="1319"/>
                    <a:pt x="716" y="1254"/>
                  </a:cubicBezTo>
                  <a:cubicBezTo>
                    <a:pt x="716" y="1190"/>
                    <a:pt x="768" y="1137"/>
                    <a:pt x="833" y="1137"/>
                  </a:cubicBezTo>
                  <a:cubicBezTo>
                    <a:pt x="898" y="1137"/>
                    <a:pt x="950" y="1190"/>
                    <a:pt x="950" y="1254"/>
                  </a:cubicBezTo>
                  <a:cubicBezTo>
                    <a:pt x="950" y="1319"/>
                    <a:pt x="898" y="1372"/>
                    <a:pt x="833" y="1372"/>
                  </a:cubicBezTo>
                  <a:close/>
                  <a:moveTo>
                    <a:pt x="925" y="1026"/>
                  </a:moveTo>
                  <a:cubicBezTo>
                    <a:pt x="925" y="1047"/>
                    <a:pt x="925" y="1047"/>
                    <a:pt x="925" y="1047"/>
                  </a:cubicBezTo>
                  <a:cubicBezTo>
                    <a:pt x="925" y="1047"/>
                    <a:pt x="750" y="1047"/>
                    <a:pt x="732" y="1047"/>
                  </a:cubicBezTo>
                  <a:cubicBezTo>
                    <a:pt x="732" y="1026"/>
                    <a:pt x="732" y="1026"/>
                    <a:pt x="732" y="1026"/>
                  </a:cubicBezTo>
                  <a:cubicBezTo>
                    <a:pt x="732" y="966"/>
                    <a:pt x="741" y="889"/>
                    <a:pt x="810" y="823"/>
                  </a:cubicBezTo>
                  <a:cubicBezTo>
                    <a:pt x="879" y="757"/>
                    <a:pt x="966" y="702"/>
                    <a:pt x="966" y="619"/>
                  </a:cubicBezTo>
                  <a:cubicBezTo>
                    <a:pt x="966" y="527"/>
                    <a:pt x="902" y="478"/>
                    <a:pt x="822" y="478"/>
                  </a:cubicBezTo>
                  <a:cubicBezTo>
                    <a:pt x="688" y="478"/>
                    <a:pt x="679" y="617"/>
                    <a:pt x="676" y="648"/>
                  </a:cubicBezTo>
                  <a:cubicBezTo>
                    <a:pt x="488" y="648"/>
                    <a:pt x="488" y="648"/>
                    <a:pt x="488" y="648"/>
                  </a:cubicBezTo>
                  <a:cubicBezTo>
                    <a:pt x="493" y="503"/>
                    <a:pt x="554" y="300"/>
                    <a:pt x="823" y="300"/>
                  </a:cubicBezTo>
                  <a:cubicBezTo>
                    <a:pt x="1055" y="300"/>
                    <a:pt x="1160" y="456"/>
                    <a:pt x="1160" y="602"/>
                  </a:cubicBezTo>
                  <a:cubicBezTo>
                    <a:pt x="1160" y="835"/>
                    <a:pt x="925" y="875"/>
                    <a:pt x="925" y="1026"/>
                  </a:cubicBezTo>
                  <a:close/>
                </a:path>
              </a:pathLst>
            </a:custGeom>
            <a:solidFill>
              <a:srgbClr val="25557A"/>
            </a:solidFill>
            <a:ln>
              <a:noFill/>
            </a:ln>
          </p:spPr>
          <p:txBody>
            <a:bodyPr vert="horz" wrap="square" lIns="109710" tIns="54855" rIns="109710" bIns="54855" numCol="1" anchor="t" anchorCtr="0" compatLnSpc="1"/>
            <a:lstStyle/>
            <a:p>
              <a:pPr defTabSz="914400"/>
              <a:endParaRPr lang="bg-BG" sz="2400" dirty="0">
                <a:solidFill>
                  <a:srgbClr val="445469"/>
                </a:solidFill>
                <a:latin typeface="微软雅黑" panose="020B0503020204020204" charset="-122"/>
                <a:ea typeface="微软雅黑" panose="020B0503020204020204" charset="-122"/>
              </a:endParaRPr>
            </a:p>
          </p:txBody>
        </p:sp>
        <p:sp>
          <p:nvSpPr>
            <p:cNvPr id="139" name="Rounded Rectangle 138"/>
            <p:cNvSpPr/>
            <p:nvPr/>
          </p:nvSpPr>
          <p:spPr>
            <a:xfrm flipV="1">
              <a:off x="2035" y="8598"/>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400"/>
              <a:endParaRPr lang="bg-BG" dirty="0">
                <a:solidFill>
                  <a:prstClr val="white"/>
                </a:solidFill>
                <a:latin typeface="微软雅黑" panose="020B0503020204020204" charset="-122"/>
                <a:ea typeface="微软雅黑" panose="020B0503020204020204" charset="-122"/>
              </a:endParaRPr>
            </a:p>
          </p:txBody>
        </p:sp>
        <p:sp>
          <p:nvSpPr>
            <p:cNvPr id="140" name="Rectangle 139"/>
            <p:cNvSpPr/>
            <p:nvPr/>
          </p:nvSpPr>
          <p:spPr>
            <a:xfrm>
              <a:off x="1983" y="8805"/>
              <a:ext cx="1480" cy="514"/>
            </a:xfrm>
            <a:prstGeom prst="rect">
              <a:avLst/>
            </a:prstGeom>
          </p:spPr>
          <p:txBody>
            <a:bodyPr wrap="none" lIns="109710" tIns="54855" rIns="109710" bIns="54855">
              <a:spAutoFit/>
            </a:bodyPr>
            <a:lstStyle/>
            <a:p>
              <a:pPr defTabSz="914400"/>
              <a:r>
                <a:rPr lang="zh-CN" altLang="en-US" sz="1400" dirty="0">
                  <a:solidFill>
                    <a:srgbClr val="445469"/>
                  </a:solidFill>
                  <a:latin typeface="微软雅黑" panose="020B0503020204020204" charset="-122"/>
                  <a:ea typeface="微软雅黑" panose="020B0503020204020204" charset="-122"/>
                </a:rPr>
                <a:t>输入项目</a:t>
              </a:r>
            </a:p>
          </p:txBody>
        </p:sp>
        <p:sp>
          <p:nvSpPr>
            <p:cNvPr id="141" name="Rounded Rectangle 140"/>
            <p:cNvSpPr/>
            <p:nvPr/>
          </p:nvSpPr>
          <p:spPr>
            <a:xfrm flipV="1">
              <a:off x="2033" y="9510"/>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400"/>
              <a:endParaRPr lang="bg-BG" dirty="0">
                <a:solidFill>
                  <a:prstClr val="white"/>
                </a:solidFill>
                <a:latin typeface="微软雅黑" panose="020B0503020204020204" charset="-122"/>
                <a:ea typeface="微软雅黑" panose="020B0503020204020204" charset="-122"/>
              </a:endParaRPr>
            </a:p>
          </p:txBody>
        </p:sp>
        <p:sp>
          <p:nvSpPr>
            <p:cNvPr id="143" name="Freeform 857"/>
            <p:cNvSpPr>
              <a:spLocks noEditPoints="1"/>
            </p:cNvSpPr>
            <p:nvPr/>
          </p:nvSpPr>
          <p:spPr bwMode="auto">
            <a:xfrm>
              <a:off x="5819" y="6059"/>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lstStyle/>
            <a:p>
              <a:pPr defTabSz="914400"/>
              <a:endParaRPr lang="en-US" dirty="0">
                <a:solidFill>
                  <a:srgbClr val="445469"/>
                </a:solidFill>
                <a:latin typeface="微软雅黑" panose="020B0503020204020204" charset="-122"/>
                <a:ea typeface="微软雅黑" panose="020B0503020204020204" charset="-122"/>
              </a:endParaRPr>
            </a:p>
          </p:txBody>
        </p:sp>
        <p:sp>
          <p:nvSpPr>
            <p:cNvPr id="145" name="Freeform 857"/>
            <p:cNvSpPr>
              <a:spLocks noEditPoints="1"/>
            </p:cNvSpPr>
            <p:nvPr/>
          </p:nvSpPr>
          <p:spPr bwMode="auto">
            <a:xfrm>
              <a:off x="15888" y="6059"/>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lstStyle/>
            <a:p>
              <a:pPr defTabSz="914400"/>
              <a:endParaRPr lang="en-US" dirty="0">
                <a:solidFill>
                  <a:srgbClr val="445469"/>
                </a:solidFill>
                <a:latin typeface="微软雅黑" panose="020B0503020204020204" charset="-122"/>
                <a:ea typeface="微软雅黑" panose="020B0503020204020204" charset="-122"/>
              </a:endParaRPr>
            </a:p>
          </p:txBody>
        </p:sp>
        <p:sp>
          <p:nvSpPr>
            <p:cNvPr id="146" name="TextBox 145"/>
            <p:cNvSpPr txBox="1"/>
            <p:nvPr/>
          </p:nvSpPr>
          <p:spPr>
            <a:xfrm>
              <a:off x="5324" y="5086"/>
              <a:ext cx="1464" cy="544"/>
            </a:xfrm>
            <a:prstGeom prst="rect">
              <a:avLst/>
            </a:prstGeom>
            <a:noFill/>
          </p:spPr>
          <p:txBody>
            <a:bodyPr wrap="none" lIns="109710" tIns="54855" rIns="109710" bIns="54855" rtlCol="0">
              <a:spAutoFit/>
            </a:bodyPr>
            <a:lstStyle/>
            <a:p>
              <a:pPr algn="ctr" defTabSz="914400">
                <a:lnSpc>
                  <a:spcPct val="110000"/>
                </a:lnSpc>
              </a:pPr>
              <a:r>
                <a:rPr lang="zh-CN" altLang="en-US" sz="1400" dirty="0">
                  <a:solidFill>
                    <a:srgbClr val="445469"/>
                  </a:solidFill>
                  <a:latin typeface="微软雅黑" panose="020B0503020204020204" charset="-122"/>
                  <a:ea typeface="微软雅黑" panose="020B0503020204020204" charset="-122"/>
                  <a:cs typeface="Lato Light"/>
                </a:rPr>
                <a:t>输入内容</a:t>
              </a:r>
            </a:p>
          </p:txBody>
        </p:sp>
        <p:sp>
          <p:nvSpPr>
            <p:cNvPr id="147" name="Freeform 5"/>
            <p:cNvSpPr>
              <a:spLocks noEditPoints="1"/>
            </p:cNvSpPr>
            <p:nvPr/>
          </p:nvSpPr>
          <p:spPr bwMode="auto">
            <a:xfrm>
              <a:off x="11158" y="5121"/>
              <a:ext cx="469" cy="469"/>
            </a:xfrm>
            <a:custGeom>
              <a:avLst/>
              <a:gdLst>
                <a:gd name="T0" fmla="*/ 824 w 1648"/>
                <a:gd name="T1" fmla="*/ 0 h 1648"/>
                <a:gd name="T2" fmla="*/ 0 w 1648"/>
                <a:gd name="T3" fmla="*/ 824 h 1648"/>
                <a:gd name="T4" fmla="*/ 824 w 1648"/>
                <a:gd name="T5" fmla="*/ 1648 h 1648"/>
                <a:gd name="T6" fmla="*/ 1648 w 1648"/>
                <a:gd name="T7" fmla="*/ 824 h 1648"/>
                <a:gd name="T8" fmla="*/ 824 w 1648"/>
                <a:gd name="T9" fmla="*/ 0 h 1648"/>
                <a:gd name="T10" fmla="*/ 833 w 1648"/>
                <a:gd name="T11" fmla="*/ 1372 h 1648"/>
                <a:gd name="T12" fmla="*/ 716 w 1648"/>
                <a:gd name="T13" fmla="*/ 1254 h 1648"/>
                <a:gd name="T14" fmla="*/ 833 w 1648"/>
                <a:gd name="T15" fmla="*/ 1137 h 1648"/>
                <a:gd name="T16" fmla="*/ 950 w 1648"/>
                <a:gd name="T17" fmla="*/ 1254 h 1648"/>
                <a:gd name="T18" fmla="*/ 833 w 1648"/>
                <a:gd name="T19" fmla="*/ 1372 h 1648"/>
                <a:gd name="T20" fmla="*/ 925 w 1648"/>
                <a:gd name="T21" fmla="*/ 1026 h 1648"/>
                <a:gd name="T22" fmla="*/ 925 w 1648"/>
                <a:gd name="T23" fmla="*/ 1047 h 1648"/>
                <a:gd name="T24" fmla="*/ 732 w 1648"/>
                <a:gd name="T25" fmla="*/ 1047 h 1648"/>
                <a:gd name="T26" fmla="*/ 732 w 1648"/>
                <a:gd name="T27" fmla="*/ 1026 h 1648"/>
                <a:gd name="T28" fmla="*/ 810 w 1648"/>
                <a:gd name="T29" fmla="*/ 823 h 1648"/>
                <a:gd name="T30" fmla="*/ 966 w 1648"/>
                <a:gd name="T31" fmla="*/ 619 h 1648"/>
                <a:gd name="T32" fmla="*/ 822 w 1648"/>
                <a:gd name="T33" fmla="*/ 478 h 1648"/>
                <a:gd name="T34" fmla="*/ 676 w 1648"/>
                <a:gd name="T35" fmla="*/ 648 h 1648"/>
                <a:gd name="T36" fmla="*/ 488 w 1648"/>
                <a:gd name="T37" fmla="*/ 648 h 1648"/>
                <a:gd name="T38" fmla="*/ 823 w 1648"/>
                <a:gd name="T39" fmla="*/ 300 h 1648"/>
                <a:gd name="T40" fmla="*/ 1160 w 1648"/>
                <a:gd name="T41" fmla="*/ 602 h 1648"/>
                <a:gd name="T42" fmla="*/ 925 w 1648"/>
                <a:gd name="T43" fmla="*/ 102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8" h="1648">
                  <a:moveTo>
                    <a:pt x="824" y="0"/>
                  </a:moveTo>
                  <a:cubicBezTo>
                    <a:pt x="369" y="0"/>
                    <a:pt x="0" y="369"/>
                    <a:pt x="0" y="824"/>
                  </a:cubicBezTo>
                  <a:cubicBezTo>
                    <a:pt x="0" y="1279"/>
                    <a:pt x="369" y="1648"/>
                    <a:pt x="824" y="1648"/>
                  </a:cubicBezTo>
                  <a:cubicBezTo>
                    <a:pt x="1279" y="1648"/>
                    <a:pt x="1648" y="1279"/>
                    <a:pt x="1648" y="824"/>
                  </a:cubicBezTo>
                  <a:cubicBezTo>
                    <a:pt x="1648" y="369"/>
                    <a:pt x="1279" y="0"/>
                    <a:pt x="824" y="0"/>
                  </a:cubicBezTo>
                  <a:close/>
                  <a:moveTo>
                    <a:pt x="833" y="1372"/>
                  </a:moveTo>
                  <a:cubicBezTo>
                    <a:pt x="768" y="1372"/>
                    <a:pt x="716" y="1319"/>
                    <a:pt x="716" y="1254"/>
                  </a:cubicBezTo>
                  <a:cubicBezTo>
                    <a:pt x="716" y="1190"/>
                    <a:pt x="768" y="1137"/>
                    <a:pt x="833" y="1137"/>
                  </a:cubicBezTo>
                  <a:cubicBezTo>
                    <a:pt x="898" y="1137"/>
                    <a:pt x="950" y="1190"/>
                    <a:pt x="950" y="1254"/>
                  </a:cubicBezTo>
                  <a:cubicBezTo>
                    <a:pt x="950" y="1319"/>
                    <a:pt x="898" y="1372"/>
                    <a:pt x="833" y="1372"/>
                  </a:cubicBezTo>
                  <a:close/>
                  <a:moveTo>
                    <a:pt x="925" y="1026"/>
                  </a:moveTo>
                  <a:cubicBezTo>
                    <a:pt x="925" y="1047"/>
                    <a:pt x="925" y="1047"/>
                    <a:pt x="925" y="1047"/>
                  </a:cubicBezTo>
                  <a:cubicBezTo>
                    <a:pt x="925" y="1047"/>
                    <a:pt x="750" y="1047"/>
                    <a:pt x="732" y="1047"/>
                  </a:cubicBezTo>
                  <a:cubicBezTo>
                    <a:pt x="732" y="1026"/>
                    <a:pt x="732" y="1026"/>
                    <a:pt x="732" y="1026"/>
                  </a:cubicBezTo>
                  <a:cubicBezTo>
                    <a:pt x="732" y="966"/>
                    <a:pt x="741" y="889"/>
                    <a:pt x="810" y="823"/>
                  </a:cubicBezTo>
                  <a:cubicBezTo>
                    <a:pt x="879" y="757"/>
                    <a:pt x="966" y="702"/>
                    <a:pt x="966" y="619"/>
                  </a:cubicBezTo>
                  <a:cubicBezTo>
                    <a:pt x="966" y="527"/>
                    <a:pt x="902" y="478"/>
                    <a:pt x="822" y="478"/>
                  </a:cubicBezTo>
                  <a:cubicBezTo>
                    <a:pt x="688" y="478"/>
                    <a:pt x="679" y="617"/>
                    <a:pt x="676" y="648"/>
                  </a:cubicBezTo>
                  <a:cubicBezTo>
                    <a:pt x="488" y="648"/>
                    <a:pt x="488" y="648"/>
                    <a:pt x="488" y="648"/>
                  </a:cubicBezTo>
                  <a:cubicBezTo>
                    <a:pt x="493" y="503"/>
                    <a:pt x="554" y="300"/>
                    <a:pt x="823" y="300"/>
                  </a:cubicBezTo>
                  <a:cubicBezTo>
                    <a:pt x="1055" y="300"/>
                    <a:pt x="1160" y="456"/>
                    <a:pt x="1160" y="602"/>
                  </a:cubicBezTo>
                  <a:cubicBezTo>
                    <a:pt x="1160" y="835"/>
                    <a:pt x="925" y="875"/>
                    <a:pt x="925" y="1026"/>
                  </a:cubicBezTo>
                  <a:close/>
                </a:path>
              </a:pathLst>
            </a:custGeom>
            <a:solidFill>
              <a:srgbClr val="25557A"/>
            </a:solidFill>
            <a:ln>
              <a:noFill/>
            </a:ln>
          </p:spPr>
          <p:txBody>
            <a:bodyPr vert="horz" wrap="square" lIns="109710" tIns="54855" rIns="109710" bIns="54855" numCol="1" anchor="t" anchorCtr="0" compatLnSpc="1"/>
            <a:lstStyle/>
            <a:p>
              <a:pPr defTabSz="914400"/>
              <a:endParaRPr lang="bg-BG" dirty="0">
                <a:solidFill>
                  <a:srgbClr val="445469"/>
                </a:solidFill>
                <a:latin typeface="微软雅黑" panose="020B0503020204020204" charset="-122"/>
                <a:ea typeface="微软雅黑" panose="020B0503020204020204" charset="-122"/>
              </a:endParaRPr>
            </a:p>
          </p:txBody>
        </p:sp>
        <p:sp>
          <p:nvSpPr>
            <p:cNvPr id="149" name="TextBox 148"/>
            <p:cNvSpPr txBox="1"/>
            <p:nvPr/>
          </p:nvSpPr>
          <p:spPr>
            <a:xfrm>
              <a:off x="13116" y="6920"/>
              <a:ext cx="1464" cy="544"/>
            </a:xfrm>
            <a:prstGeom prst="rect">
              <a:avLst/>
            </a:prstGeom>
            <a:noFill/>
          </p:spPr>
          <p:txBody>
            <a:bodyPr wrap="none" lIns="109710" tIns="54855" rIns="109710" bIns="54855" rtlCol="0">
              <a:spAutoFit/>
            </a:bodyPr>
            <a:lstStyle/>
            <a:p>
              <a:pPr algn="ctr" defTabSz="914400">
                <a:lnSpc>
                  <a:spcPct val="110000"/>
                </a:lnSpc>
              </a:pPr>
              <a:r>
                <a:rPr lang="zh-CN" altLang="en-US" sz="1400" dirty="0">
                  <a:solidFill>
                    <a:srgbClr val="445469"/>
                  </a:solidFill>
                  <a:latin typeface="微软雅黑" panose="020B0503020204020204" charset="-122"/>
                  <a:ea typeface="微软雅黑" panose="020B0503020204020204" charset="-122"/>
                </a:rPr>
                <a:t>输入内容</a:t>
              </a:r>
            </a:p>
          </p:txBody>
        </p:sp>
        <p:sp>
          <p:nvSpPr>
            <p:cNvPr id="150" name="Freeform 5"/>
            <p:cNvSpPr>
              <a:spLocks noEditPoints="1"/>
            </p:cNvSpPr>
            <p:nvPr/>
          </p:nvSpPr>
          <p:spPr bwMode="auto">
            <a:xfrm>
              <a:off x="5806" y="6984"/>
              <a:ext cx="469" cy="469"/>
            </a:xfrm>
            <a:custGeom>
              <a:avLst/>
              <a:gdLst>
                <a:gd name="T0" fmla="*/ 824 w 1648"/>
                <a:gd name="T1" fmla="*/ 0 h 1648"/>
                <a:gd name="T2" fmla="*/ 0 w 1648"/>
                <a:gd name="T3" fmla="*/ 824 h 1648"/>
                <a:gd name="T4" fmla="*/ 824 w 1648"/>
                <a:gd name="T5" fmla="*/ 1648 h 1648"/>
                <a:gd name="T6" fmla="*/ 1648 w 1648"/>
                <a:gd name="T7" fmla="*/ 824 h 1648"/>
                <a:gd name="T8" fmla="*/ 824 w 1648"/>
                <a:gd name="T9" fmla="*/ 0 h 1648"/>
                <a:gd name="T10" fmla="*/ 833 w 1648"/>
                <a:gd name="T11" fmla="*/ 1372 h 1648"/>
                <a:gd name="T12" fmla="*/ 716 w 1648"/>
                <a:gd name="T13" fmla="*/ 1254 h 1648"/>
                <a:gd name="T14" fmla="*/ 833 w 1648"/>
                <a:gd name="T15" fmla="*/ 1137 h 1648"/>
                <a:gd name="T16" fmla="*/ 950 w 1648"/>
                <a:gd name="T17" fmla="*/ 1254 h 1648"/>
                <a:gd name="T18" fmla="*/ 833 w 1648"/>
                <a:gd name="T19" fmla="*/ 1372 h 1648"/>
                <a:gd name="T20" fmla="*/ 925 w 1648"/>
                <a:gd name="T21" fmla="*/ 1026 h 1648"/>
                <a:gd name="T22" fmla="*/ 925 w 1648"/>
                <a:gd name="T23" fmla="*/ 1047 h 1648"/>
                <a:gd name="T24" fmla="*/ 732 w 1648"/>
                <a:gd name="T25" fmla="*/ 1047 h 1648"/>
                <a:gd name="T26" fmla="*/ 732 w 1648"/>
                <a:gd name="T27" fmla="*/ 1026 h 1648"/>
                <a:gd name="T28" fmla="*/ 810 w 1648"/>
                <a:gd name="T29" fmla="*/ 823 h 1648"/>
                <a:gd name="T30" fmla="*/ 966 w 1648"/>
                <a:gd name="T31" fmla="*/ 619 h 1648"/>
                <a:gd name="T32" fmla="*/ 822 w 1648"/>
                <a:gd name="T33" fmla="*/ 478 h 1648"/>
                <a:gd name="T34" fmla="*/ 676 w 1648"/>
                <a:gd name="T35" fmla="*/ 648 h 1648"/>
                <a:gd name="T36" fmla="*/ 488 w 1648"/>
                <a:gd name="T37" fmla="*/ 648 h 1648"/>
                <a:gd name="T38" fmla="*/ 823 w 1648"/>
                <a:gd name="T39" fmla="*/ 300 h 1648"/>
                <a:gd name="T40" fmla="*/ 1160 w 1648"/>
                <a:gd name="T41" fmla="*/ 602 h 1648"/>
                <a:gd name="T42" fmla="*/ 925 w 1648"/>
                <a:gd name="T43" fmla="*/ 102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8" h="1648">
                  <a:moveTo>
                    <a:pt x="824" y="0"/>
                  </a:moveTo>
                  <a:cubicBezTo>
                    <a:pt x="369" y="0"/>
                    <a:pt x="0" y="369"/>
                    <a:pt x="0" y="824"/>
                  </a:cubicBezTo>
                  <a:cubicBezTo>
                    <a:pt x="0" y="1279"/>
                    <a:pt x="369" y="1648"/>
                    <a:pt x="824" y="1648"/>
                  </a:cubicBezTo>
                  <a:cubicBezTo>
                    <a:pt x="1279" y="1648"/>
                    <a:pt x="1648" y="1279"/>
                    <a:pt x="1648" y="824"/>
                  </a:cubicBezTo>
                  <a:cubicBezTo>
                    <a:pt x="1648" y="369"/>
                    <a:pt x="1279" y="0"/>
                    <a:pt x="824" y="0"/>
                  </a:cubicBezTo>
                  <a:close/>
                  <a:moveTo>
                    <a:pt x="833" y="1372"/>
                  </a:moveTo>
                  <a:cubicBezTo>
                    <a:pt x="768" y="1372"/>
                    <a:pt x="716" y="1319"/>
                    <a:pt x="716" y="1254"/>
                  </a:cubicBezTo>
                  <a:cubicBezTo>
                    <a:pt x="716" y="1190"/>
                    <a:pt x="768" y="1137"/>
                    <a:pt x="833" y="1137"/>
                  </a:cubicBezTo>
                  <a:cubicBezTo>
                    <a:pt x="898" y="1137"/>
                    <a:pt x="950" y="1190"/>
                    <a:pt x="950" y="1254"/>
                  </a:cubicBezTo>
                  <a:cubicBezTo>
                    <a:pt x="950" y="1319"/>
                    <a:pt x="898" y="1372"/>
                    <a:pt x="833" y="1372"/>
                  </a:cubicBezTo>
                  <a:close/>
                  <a:moveTo>
                    <a:pt x="925" y="1026"/>
                  </a:moveTo>
                  <a:cubicBezTo>
                    <a:pt x="925" y="1047"/>
                    <a:pt x="925" y="1047"/>
                    <a:pt x="925" y="1047"/>
                  </a:cubicBezTo>
                  <a:cubicBezTo>
                    <a:pt x="925" y="1047"/>
                    <a:pt x="750" y="1047"/>
                    <a:pt x="732" y="1047"/>
                  </a:cubicBezTo>
                  <a:cubicBezTo>
                    <a:pt x="732" y="1026"/>
                    <a:pt x="732" y="1026"/>
                    <a:pt x="732" y="1026"/>
                  </a:cubicBezTo>
                  <a:cubicBezTo>
                    <a:pt x="732" y="966"/>
                    <a:pt x="741" y="889"/>
                    <a:pt x="810" y="823"/>
                  </a:cubicBezTo>
                  <a:cubicBezTo>
                    <a:pt x="879" y="757"/>
                    <a:pt x="966" y="702"/>
                    <a:pt x="966" y="619"/>
                  </a:cubicBezTo>
                  <a:cubicBezTo>
                    <a:pt x="966" y="527"/>
                    <a:pt x="902" y="478"/>
                    <a:pt x="822" y="478"/>
                  </a:cubicBezTo>
                  <a:cubicBezTo>
                    <a:pt x="688" y="478"/>
                    <a:pt x="679" y="617"/>
                    <a:pt x="676" y="648"/>
                  </a:cubicBezTo>
                  <a:cubicBezTo>
                    <a:pt x="488" y="648"/>
                    <a:pt x="488" y="648"/>
                    <a:pt x="488" y="648"/>
                  </a:cubicBezTo>
                  <a:cubicBezTo>
                    <a:pt x="493" y="503"/>
                    <a:pt x="554" y="300"/>
                    <a:pt x="823" y="300"/>
                  </a:cubicBezTo>
                  <a:cubicBezTo>
                    <a:pt x="1055" y="300"/>
                    <a:pt x="1160" y="456"/>
                    <a:pt x="1160" y="602"/>
                  </a:cubicBezTo>
                  <a:cubicBezTo>
                    <a:pt x="1160" y="835"/>
                    <a:pt x="925" y="875"/>
                    <a:pt x="925" y="1026"/>
                  </a:cubicBezTo>
                  <a:close/>
                </a:path>
              </a:pathLst>
            </a:custGeom>
            <a:solidFill>
              <a:srgbClr val="25557A"/>
            </a:solidFill>
            <a:ln>
              <a:noFill/>
            </a:ln>
          </p:spPr>
          <p:txBody>
            <a:bodyPr vert="horz" wrap="square" lIns="109710" tIns="54855" rIns="109710" bIns="54855" numCol="1" anchor="t" anchorCtr="0" compatLnSpc="1"/>
            <a:lstStyle/>
            <a:p>
              <a:pPr defTabSz="914400"/>
              <a:endParaRPr lang="bg-BG" dirty="0">
                <a:solidFill>
                  <a:srgbClr val="445469"/>
                </a:solidFill>
                <a:latin typeface="微软雅黑" panose="020B0503020204020204" charset="-122"/>
                <a:ea typeface="微软雅黑" panose="020B0503020204020204" charset="-122"/>
              </a:endParaRPr>
            </a:p>
          </p:txBody>
        </p:sp>
        <p:sp>
          <p:nvSpPr>
            <p:cNvPr id="151" name="TextBox 150"/>
            <p:cNvSpPr txBox="1"/>
            <p:nvPr/>
          </p:nvSpPr>
          <p:spPr>
            <a:xfrm>
              <a:off x="8140" y="7885"/>
              <a:ext cx="1464" cy="544"/>
            </a:xfrm>
            <a:prstGeom prst="rect">
              <a:avLst/>
            </a:prstGeom>
            <a:noFill/>
          </p:spPr>
          <p:txBody>
            <a:bodyPr wrap="none" lIns="109710" tIns="54855" rIns="109710" bIns="54855" rtlCol="0">
              <a:spAutoFit/>
            </a:bodyPr>
            <a:lstStyle/>
            <a:p>
              <a:pPr algn="ctr" defTabSz="914400">
                <a:lnSpc>
                  <a:spcPct val="110000"/>
                </a:lnSpc>
              </a:pPr>
              <a:r>
                <a:rPr lang="zh-CN" altLang="en-US" sz="1400" dirty="0">
                  <a:solidFill>
                    <a:srgbClr val="445469"/>
                  </a:solidFill>
                  <a:latin typeface="微软雅黑" panose="020B0503020204020204" charset="-122"/>
                  <a:ea typeface="微软雅黑" panose="020B0503020204020204" charset="-122"/>
                </a:rPr>
                <a:t>输入内容</a:t>
              </a:r>
            </a:p>
          </p:txBody>
        </p:sp>
        <p:sp>
          <p:nvSpPr>
            <p:cNvPr id="153" name="Freeform 222"/>
            <p:cNvSpPr>
              <a:spLocks noEditPoints="1"/>
            </p:cNvSpPr>
            <p:nvPr/>
          </p:nvSpPr>
          <p:spPr bwMode="auto">
            <a:xfrm>
              <a:off x="8657" y="6993"/>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lstStyle/>
            <a:p>
              <a:pPr defTabSz="914400"/>
              <a:endParaRPr lang="en-US" sz="2400" dirty="0">
                <a:solidFill>
                  <a:srgbClr val="445469"/>
                </a:solidFill>
                <a:latin typeface="微软雅黑" panose="020B0503020204020204" charset="-122"/>
                <a:ea typeface="微软雅黑" panose="020B0503020204020204" charset="-122"/>
              </a:endParaRPr>
            </a:p>
          </p:txBody>
        </p:sp>
        <p:sp>
          <p:nvSpPr>
            <p:cNvPr id="155" name="Freeform 857"/>
            <p:cNvSpPr>
              <a:spLocks noEditPoints="1"/>
            </p:cNvSpPr>
            <p:nvPr/>
          </p:nvSpPr>
          <p:spPr bwMode="auto">
            <a:xfrm>
              <a:off x="11155" y="6979"/>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lstStyle/>
            <a:p>
              <a:pPr defTabSz="914400"/>
              <a:endParaRPr lang="en-US" sz="2400" dirty="0">
                <a:solidFill>
                  <a:srgbClr val="445469"/>
                </a:solidFill>
                <a:latin typeface="微软雅黑" panose="020B0503020204020204" charset="-122"/>
                <a:ea typeface="微软雅黑" panose="020B0503020204020204" charset="-122"/>
              </a:endParaRPr>
            </a:p>
          </p:txBody>
        </p:sp>
        <p:sp>
          <p:nvSpPr>
            <p:cNvPr id="156" name="Freeform 857"/>
            <p:cNvSpPr>
              <a:spLocks noEditPoints="1"/>
            </p:cNvSpPr>
            <p:nvPr/>
          </p:nvSpPr>
          <p:spPr bwMode="auto">
            <a:xfrm>
              <a:off x="13619" y="7907"/>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lstStyle/>
            <a:p>
              <a:pPr defTabSz="914400"/>
              <a:endParaRPr lang="en-US" sz="2400" dirty="0">
                <a:solidFill>
                  <a:srgbClr val="445469"/>
                </a:solidFill>
                <a:latin typeface="微软雅黑" panose="020B0503020204020204" charset="-122"/>
                <a:ea typeface="微软雅黑" panose="020B0503020204020204" charset="-122"/>
              </a:endParaRPr>
            </a:p>
          </p:txBody>
        </p:sp>
        <p:sp>
          <p:nvSpPr>
            <p:cNvPr id="158" name="TextBox 157"/>
            <p:cNvSpPr txBox="1"/>
            <p:nvPr/>
          </p:nvSpPr>
          <p:spPr>
            <a:xfrm>
              <a:off x="15406" y="8821"/>
              <a:ext cx="1464" cy="544"/>
            </a:xfrm>
            <a:prstGeom prst="rect">
              <a:avLst/>
            </a:prstGeom>
            <a:noFill/>
          </p:spPr>
          <p:txBody>
            <a:bodyPr wrap="none" lIns="109710" tIns="54855" rIns="109710" bIns="54855" rtlCol="0">
              <a:spAutoFit/>
            </a:bodyPr>
            <a:lstStyle/>
            <a:p>
              <a:pPr algn="ctr" defTabSz="914400">
                <a:lnSpc>
                  <a:spcPct val="110000"/>
                </a:lnSpc>
              </a:pPr>
              <a:r>
                <a:rPr lang="zh-CN" altLang="en-US" sz="1400" dirty="0">
                  <a:solidFill>
                    <a:srgbClr val="445469"/>
                  </a:solidFill>
                  <a:latin typeface="微软雅黑" panose="020B0503020204020204" charset="-122"/>
                  <a:ea typeface="微软雅黑" panose="020B0503020204020204" charset="-122"/>
                </a:rPr>
                <a:t>输入内容</a:t>
              </a: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1037"/>
          <p:cNvPicPr>
            <a:picLocks noChangeAspect="1"/>
          </p:cNvPicPr>
          <p:nvPr/>
        </p:nvPicPr>
        <p:blipFill>
          <a:blip r:embed="rId3">
            <a:alphaModFix amt="30000"/>
          </a:blip>
          <a:stretch>
            <a:fillRect/>
          </a:stretch>
        </p:blipFill>
        <p:spPr>
          <a:xfrm>
            <a:off x="9106535" y="5777865"/>
            <a:ext cx="3085714" cy="1080000"/>
          </a:xfrm>
          <a:prstGeom prst="rect">
            <a:avLst/>
          </a:prstGeom>
        </p:spPr>
      </p:pic>
      <p:grpSp>
        <p:nvGrpSpPr>
          <p:cNvPr id="11" name="组合 10"/>
          <p:cNvGrpSpPr/>
          <p:nvPr/>
        </p:nvGrpSpPr>
        <p:grpSpPr>
          <a:xfrm>
            <a:off x="2151380" y="2035175"/>
            <a:ext cx="7889240" cy="2787650"/>
            <a:chOff x="4143" y="4637"/>
            <a:chExt cx="12424" cy="4390"/>
          </a:xfrm>
        </p:grpSpPr>
        <p:sp>
          <p:nvSpPr>
            <p:cNvPr id="27" name="文本框 1"/>
            <p:cNvSpPr txBox="1"/>
            <p:nvPr/>
          </p:nvSpPr>
          <p:spPr>
            <a:xfrm>
              <a:off x="4143" y="4637"/>
              <a:ext cx="12424" cy="1598"/>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lstStyle/>
            <a:p>
              <a:pPr algn="ctr" rtl="0" eaLnBrk="1" fontAlgn="auto" latinLnBrk="0" hangingPunct="1"/>
              <a:r>
                <a:rPr lang="zh-CN" sz="60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谢谢观看</a:t>
              </a:r>
            </a:p>
          </p:txBody>
        </p:sp>
        <p:sp>
          <p:nvSpPr>
            <p:cNvPr id="28" name="文本框 1"/>
            <p:cNvSpPr txBox="1"/>
            <p:nvPr/>
          </p:nvSpPr>
          <p:spPr>
            <a:xfrm>
              <a:off x="7636" y="8530"/>
              <a:ext cx="5913" cy="497"/>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l" rtl="0" eaLnBrk="1" fontAlgn="auto" latinLnBrk="0" hangingPunct="1">
                <a:lnSpc>
                  <a:spcPts val="1800"/>
                </a:lnSpc>
              </a:pP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汇报人丨研小招</a:t>
              </a:r>
              <a:r>
                <a:rPr lang="en-US" altLang="zh-CN"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    </a:t>
              </a: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时间丨</a:t>
              </a:r>
              <a:r>
                <a:rPr lang="en-US" altLang="zh-CN"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202X</a:t>
              </a: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年</a:t>
              </a:r>
              <a:r>
                <a:rPr lang="en-US" altLang="zh-CN"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X</a:t>
              </a: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月</a:t>
              </a:r>
            </a:p>
          </p:txBody>
        </p:sp>
        <p:sp>
          <p:nvSpPr>
            <p:cNvPr id="29" name="文本框 32"/>
            <p:cNvSpPr txBox="1"/>
            <p:nvPr/>
          </p:nvSpPr>
          <p:spPr>
            <a:xfrm>
              <a:off x="5781" y="6564"/>
              <a:ext cx="9129" cy="56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rtl="0" eaLnBrk="1" fontAlgn="auto" latinLnBrk="0" hangingPunct="1">
                <a:lnSpc>
                  <a:spcPts val="2000"/>
                </a:lnSpc>
              </a:pPr>
              <a:r>
                <a:rPr lang="zh-CN" altLang="en-US"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学术报告</a:t>
              </a:r>
              <a:r>
                <a:rPr lang="en-US" altLang="zh-CN"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 | </a:t>
              </a:r>
              <a:r>
                <a:rPr lang="zh-CN" altLang="en-US"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工作汇报</a:t>
              </a:r>
              <a:r>
                <a:rPr lang="en-US" altLang="zh-CN"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 | </a:t>
              </a:r>
              <a:r>
                <a:rPr lang="zh-CN" altLang="en-US"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论文答辩</a:t>
              </a:r>
              <a:endParaRPr lang="en-US" altLang="zh-CN"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descr="校徽"/>
            <p:cNvPicPr>
              <a:picLocks noChangeAspect="1"/>
            </p:cNvPicPr>
            <p:nvPr/>
          </p:nvPicPr>
          <p:blipFill>
            <a:blip r:embed="rId4"/>
            <a:stretch>
              <a:fillRect/>
            </a:stretch>
          </p:blipFill>
          <p:spPr>
            <a:xfrm>
              <a:off x="16399" y="293"/>
              <a:ext cx="2240" cy="1701"/>
            </a:xfrm>
            <a:prstGeom prst="rect">
              <a:avLst/>
            </a:prstGeom>
          </p:spPr>
        </p:pic>
      </p:grpSp>
      <p:grpSp>
        <p:nvGrpSpPr>
          <p:cNvPr id="13" name="组合 12"/>
          <p:cNvGrpSpPr/>
          <p:nvPr/>
        </p:nvGrpSpPr>
        <p:grpSpPr>
          <a:xfrm rot="10800000">
            <a:off x="-28575" y="3766688"/>
            <a:ext cx="4737100" cy="5091168"/>
            <a:chOff x="8135783" y="-1669981"/>
            <a:chExt cx="4056217" cy="4359393"/>
          </a:xfrm>
        </p:grpSpPr>
        <p:sp>
          <p:nvSpPr>
            <p:cNvPr id="14"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4679950" cy="3831590"/>
          </a:xfrm>
          <a:prstGeom prst="rect">
            <a:avLst/>
          </a:prstGeom>
          <a:gradFill>
            <a:gsLst>
              <a:gs pos="52000">
                <a:srgbClr val="25557A"/>
              </a:gs>
              <a:gs pos="100000">
                <a:srgbClr val="2D84B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10870" y="535305"/>
            <a:ext cx="3458210" cy="1877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r>
              <a:rPr lang="zh-CN" altLang="en-US" sz="8000" b="1"/>
              <a:t>目录</a:t>
            </a:r>
            <a:endParaRPr lang="zh-CN" altLang="en-US" sz="8000"/>
          </a:p>
          <a:p>
            <a:pPr algn="ctr" fontAlgn="auto">
              <a:lnSpc>
                <a:spcPct val="150000"/>
              </a:lnSpc>
            </a:pPr>
            <a:r>
              <a:rPr lang="en-US" altLang="zh-CN" sz="3200"/>
              <a:t>CONTENTS</a:t>
            </a:r>
          </a:p>
        </p:txBody>
      </p:sp>
      <p:grpSp>
        <p:nvGrpSpPr>
          <p:cNvPr id="16" name="组合 15"/>
          <p:cNvGrpSpPr/>
          <p:nvPr/>
        </p:nvGrpSpPr>
        <p:grpSpPr>
          <a:xfrm>
            <a:off x="5471795" y="1267460"/>
            <a:ext cx="3783965" cy="4323715"/>
            <a:chOff x="8183" y="1320"/>
            <a:chExt cx="5959" cy="6809"/>
          </a:xfrm>
        </p:grpSpPr>
        <p:sp>
          <p:nvSpPr>
            <p:cNvPr id="34" name="椭圆 33"/>
            <p:cNvSpPr/>
            <p:nvPr/>
          </p:nvSpPr>
          <p:spPr>
            <a:xfrm>
              <a:off x="8183" y="1320"/>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1</a:t>
              </a:r>
            </a:p>
          </p:txBody>
        </p:sp>
        <p:sp>
          <p:nvSpPr>
            <p:cNvPr id="35" name="矩形 34"/>
            <p:cNvSpPr/>
            <p:nvPr/>
          </p:nvSpPr>
          <p:spPr>
            <a:xfrm>
              <a:off x="10046" y="1521"/>
              <a:ext cx="3775" cy="822"/>
            </a:xfrm>
            <a:prstGeom prst="rect">
              <a:avLst/>
            </a:prstGeom>
          </p:spPr>
          <p:txBody>
            <a:bodyPr wrap="square">
              <a:spAutoFit/>
            </a:bodyPr>
            <a:lstStyle/>
            <a:p>
              <a:r>
                <a:rPr lang="zh-CN" altLang="en-US" sz="2800" spc="300" dirty="0">
                  <a:latin typeface="+mn-ea"/>
                </a:rPr>
                <a:t>名词解释</a:t>
              </a:r>
            </a:p>
          </p:txBody>
        </p:sp>
        <p:cxnSp>
          <p:nvCxnSpPr>
            <p:cNvPr id="36" name="直接连接符 35"/>
            <p:cNvCxnSpPr/>
            <p:nvPr/>
          </p:nvCxnSpPr>
          <p:spPr>
            <a:xfrm>
              <a:off x="9782" y="1651"/>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8183" y="3175"/>
              <a:ext cx="5959" cy="1244"/>
              <a:chOff x="8183" y="3571"/>
              <a:chExt cx="5959" cy="1244"/>
            </a:xfrm>
          </p:grpSpPr>
          <p:sp>
            <p:nvSpPr>
              <p:cNvPr id="39" name="椭圆 38"/>
              <p:cNvSpPr/>
              <p:nvPr/>
            </p:nvSpPr>
            <p:spPr>
              <a:xfrm>
                <a:off x="8183" y="3571"/>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2</a:t>
                </a:r>
              </a:p>
            </p:txBody>
          </p:sp>
          <p:sp>
            <p:nvSpPr>
              <p:cNvPr id="40" name="矩形 39"/>
              <p:cNvSpPr/>
              <p:nvPr/>
            </p:nvSpPr>
            <p:spPr>
              <a:xfrm>
                <a:off x="10044" y="3785"/>
                <a:ext cx="4098" cy="824"/>
              </a:xfrm>
              <a:prstGeom prst="rect">
                <a:avLst/>
              </a:prstGeom>
            </p:spPr>
            <p:txBody>
              <a:bodyPr wrap="square">
                <a:spAutoFit/>
              </a:bodyPr>
              <a:lstStyle/>
              <a:p>
                <a:r>
                  <a:rPr lang="zh-CN" altLang="en-US" sz="2800" spc="300" dirty="0">
                    <a:latin typeface="+mn-ea"/>
                  </a:rPr>
                  <a:t>连接和帧结构</a:t>
                </a:r>
              </a:p>
            </p:txBody>
          </p:sp>
          <p:cxnSp>
            <p:nvCxnSpPr>
              <p:cNvPr id="41" name="直接连接符 40"/>
              <p:cNvCxnSpPr/>
              <p:nvPr/>
            </p:nvCxnSpPr>
            <p:spPr>
              <a:xfrm>
                <a:off x="9782" y="3902"/>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8183" y="5030"/>
              <a:ext cx="5636" cy="1244"/>
              <a:chOff x="8183" y="5822"/>
              <a:chExt cx="5636" cy="1244"/>
            </a:xfrm>
          </p:grpSpPr>
          <p:sp>
            <p:nvSpPr>
              <p:cNvPr id="43" name="椭圆 42"/>
              <p:cNvSpPr/>
              <p:nvPr/>
            </p:nvSpPr>
            <p:spPr>
              <a:xfrm>
                <a:off x="8183" y="5822"/>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3</a:t>
                </a:r>
              </a:p>
            </p:txBody>
          </p:sp>
          <p:sp>
            <p:nvSpPr>
              <p:cNvPr id="44" name="矩形 43"/>
              <p:cNvSpPr/>
              <p:nvPr/>
            </p:nvSpPr>
            <p:spPr>
              <a:xfrm>
                <a:off x="10044" y="6022"/>
                <a:ext cx="3775" cy="824"/>
              </a:xfrm>
              <a:prstGeom prst="rect">
                <a:avLst/>
              </a:prstGeom>
            </p:spPr>
            <p:txBody>
              <a:bodyPr wrap="square">
                <a:spAutoFit/>
              </a:bodyPr>
              <a:lstStyle/>
              <a:p>
                <a:r>
                  <a:rPr lang="zh-CN" altLang="en-US" sz="2800" spc="300" dirty="0">
                    <a:latin typeface="+mn-ea"/>
                  </a:rPr>
                  <a:t>拥塞控制</a:t>
                </a:r>
              </a:p>
            </p:txBody>
          </p:sp>
          <p:cxnSp>
            <p:nvCxnSpPr>
              <p:cNvPr id="45" name="直接连接符 44"/>
              <p:cNvCxnSpPr/>
              <p:nvPr/>
            </p:nvCxnSpPr>
            <p:spPr>
              <a:xfrm>
                <a:off x="9782" y="6153"/>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8185" y="6885"/>
              <a:ext cx="5635" cy="1244"/>
              <a:chOff x="8186" y="8236"/>
              <a:chExt cx="5635" cy="1244"/>
            </a:xfrm>
          </p:grpSpPr>
          <p:sp>
            <p:nvSpPr>
              <p:cNvPr id="47" name="椭圆 46"/>
              <p:cNvSpPr/>
              <p:nvPr/>
            </p:nvSpPr>
            <p:spPr>
              <a:xfrm>
                <a:off x="8186" y="8236"/>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5557A"/>
                    </a:solidFill>
                    <a:latin typeface="微软雅黑" panose="020B0503020204020204" charset="-122"/>
                    <a:ea typeface="微软雅黑" panose="020B0503020204020204" charset="-122"/>
                  </a:rPr>
                  <a:t>4</a:t>
                </a:r>
              </a:p>
            </p:txBody>
          </p:sp>
          <p:sp>
            <p:nvSpPr>
              <p:cNvPr id="48" name="矩形 47"/>
              <p:cNvSpPr/>
              <p:nvPr/>
            </p:nvSpPr>
            <p:spPr>
              <a:xfrm>
                <a:off x="10046" y="8447"/>
                <a:ext cx="3775" cy="824"/>
              </a:xfrm>
              <a:prstGeom prst="rect">
                <a:avLst/>
              </a:prstGeom>
            </p:spPr>
            <p:txBody>
              <a:bodyPr wrap="square">
                <a:spAutoFit/>
              </a:bodyPr>
              <a:lstStyle/>
              <a:p>
                <a:r>
                  <a:rPr lang="zh-CN" altLang="en-US" sz="2800" spc="300" dirty="0">
                    <a:latin typeface="+mn-ea"/>
                  </a:rPr>
                  <a:t>协议发展</a:t>
                </a:r>
              </a:p>
            </p:txBody>
          </p:sp>
          <p:cxnSp>
            <p:nvCxnSpPr>
              <p:cNvPr id="49" name="直接连接符 48"/>
              <p:cNvCxnSpPr/>
              <p:nvPr/>
            </p:nvCxnSpPr>
            <p:spPr>
              <a:xfrm>
                <a:off x="9785" y="8567"/>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pic>
        <p:nvPicPr>
          <p:cNvPr id="26" name="图片 25" descr="校史馆"/>
          <p:cNvPicPr>
            <a:picLocks noChangeAspect="1"/>
          </p:cNvPicPr>
          <p:nvPr/>
        </p:nvPicPr>
        <p:blipFill>
          <a:blip r:embed="rId3">
            <a:alphaModFix amt="25000"/>
          </a:blip>
          <a:stretch>
            <a:fillRect/>
          </a:stretch>
        </p:blipFill>
        <p:spPr>
          <a:xfrm>
            <a:off x="9255760" y="5777865"/>
            <a:ext cx="2905830" cy="1080000"/>
          </a:xfrm>
          <a:prstGeom prst="rect">
            <a:avLst/>
          </a:prstGeom>
        </p:spPr>
      </p:pic>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descr="校徽"/>
            <p:cNvPicPr>
              <a:picLocks noChangeAspect="1"/>
            </p:cNvPicPr>
            <p:nvPr/>
          </p:nvPicPr>
          <p:blipFill>
            <a:blip r:embed="rId4"/>
            <a:stretch>
              <a:fillRect/>
            </a:stretch>
          </p:blipFill>
          <p:spPr>
            <a:xfrm>
              <a:off x="16399" y="293"/>
              <a:ext cx="2240" cy="1701"/>
            </a:xfrm>
            <a:prstGeom prst="rect">
              <a:avLst/>
            </a:prstGeom>
          </p:spPr>
        </p:pic>
      </p:grpSp>
      <p:grpSp>
        <p:nvGrpSpPr>
          <p:cNvPr id="20" name="组合 19"/>
          <p:cNvGrpSpPr/>
          <p:nvPr/>
        </p:nvGrpSpPr>
        <p:grpSpPr>
          <a:xfrm>
            <a:off x="0" y="3738245"/>
            <a:ext cx="4679950" cy="3119755"/>
            <a:chOff x="0" y="5887"/>
            <a:chExt cx="7370" cy="4913"/>
          </a:xfrm>
        </p:grpSpPr>
        <p:pic>
          <p:nvPicPr>
            <p:cNvPr id="13" name="图片 12" descr="IMG_2578(20220922-170619)"/>
            <p:cNvPicPr>
              <a:picLocks noChangeAspect="1"/>
            </p:cNvPicPr>
            <p:nvPr/>
          </p:nvPicPr>
          <p:blipFill>
            <a:blip r:embed="rId5"/>
            <a:stretch>
              <a:fillRect/>
            </a:stretch>
          </p:blipFill>
          <p:spPr>
            <a:xfrm>
              <a:off x="0" y="5887"/>
              <a:ext cx="7370" cy="4913"/>
            </a:xfrm>
            <a:prstGeom prst="rect">
              <a:avLst/>
            </a:prstGeom>
          </p:spPr>
        </p:pic>
        <p:pic>
          <p:nvPicPr>
            <p:cNvPr id="19" name="图片 18" descr="小招logo"/>
            <p:cNvPicPr>
              <a:picLocks noChangeAspect="1"/>
            </p:cNvPicPr>
            <p:nvPr/>
          </p:nvPicPr>
          <p:blipFill>
            <a:blip r:embed="rId6"/>
            <a:stretch>
              <a:fillRect/>
            </a:stretch>
          </p:blipFill>
          <p:spPr>
            <a:xfrm>
              <a:off x="2834" y="9474"/>
              <a:ext cx="1701" cy="952"/>
            </a:xfrm>
            <a:prstGeom prst="rect">
              <a:avLst/>
            </a:prstGeom>
          </p:spPr>
        </p:pic>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50520" y="469900"/>
            <a:ext cx="4559935" cy="776605"/>
            <a:chOff x="1571" y="722"/>
            <a:chExt cx="7181" cy="1223"/>
          </a:xfrm>
        </p:grpSpPr>
        <p:grpSp>
          <p:nvGrpSpPr>
            <p:cNvPr id="8" name="组合 7"/>
            <p:cNvGrpSpPr/>
            <p:nvPr/>
          </p:nvGrpSpPr>
          <p:grpSpPr>
            <a:xfrm>
              <a:off x="1571" y="722"/>
              <a:ext cx="1364" cy="942"/>
              <a:chOff x="2761095" y="2466308"/>
              <a:chExt cx="1298855" cy="897263"/>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grpSp>
        <p:sp>
          <p:nvSpPr>
            <p:cNvPr id="11" name="矩形 10"/>
            <p:cNvSpPr/>
            <p:nvPr/>
          </p:nvSpPr>
          <p:spPr>
            <a:xfrm>
              <a:off x="3078" y="751"/>
              <a:ext cx="37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请输入标题</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sp>
        <p:nvSpPr>
          <p:cNvPr id="3" name="文本框 2"/>
          <p:cNvSpPr txBox="1"/>
          <p:nvPr/>
        </p:nvSpPr>
        <p:spPr>
          <a:xfrm>
            <a:off x="1693522" y="2200283"/>
            <a:ext cx="1097280" cy="460375"/>
          </a:xfrm>
          <a:prstGeom prst="rect">
            <a:avLst/>
          </a:prstGeom>
          <a:noFill/>
        </p:spPr>
        <p:txBody>
          <a:bodyPr wrap="none" rtlCol="0">
            <a:spAutoFit/>
          </a:bodyPr>
          <a:lstStyle/>
          <a:p>
            <a:pPr algn="ctr"/>
            <a:r>
              <a:rPr lang="zh-CN" altLang="en-US" sz="2400" b="1">
                <a:solidFill>
                  <a:schemeClr val="bg1"/>
                </a:solidFill>
                <a:latin typeface="微软雅黑" panose="020B0503020204020204" charset="-122"/>
                <a:ea typeface="微软雅黑" panose="020B0503020204020204" charset="-122"/>
              </a:rPr>
              <a:t>标题一</a:t>
            </a:r>
          </a:p>
        </p:txBody>
      </p:sp>
      <p:sp>
        <p:nvSpPr>
          <p:cNvPr id="17" name="文本框 16"/>
          <p:cNvSpPr txBox="1"/>
          <p:nvPr/>
        </p:nvSpPr>
        <p:spPr>
          <a:xfrm>
            <a:off x="1263853" y="2961251"/>
            <a:ext cx="1956619" cy="2267865"/>
          </a:xfrm>
          <a:prstGeom prst="rect">
            <a:avLst/>
          </a:prstGeom>
          <a:noFill/>
        </p:spPr>
        <p:txBody>
          <a:bodyPr wrap="square" rtlCol="0">
            <a:spAutoFit/>
          </a:bodyPr>
          <a:lstStyle/>
          <a:p>
            <a:pPr algn="just">
              <a:lnSpc>
                <a:spcPct val="150000"/>
              </a:lnSpc>
            </a:pPr>
            <a:r>
              <a:rPr lang="zh-CN" altLang="en-US" sz="1600" dirty="0">
                <a:solidFill>
                  <a:schemeClr val="bg1"/>
                </a:solidFill>
                <a:latin typeface="微软雅黑" panose="020B0503020204020204" charset="-122"/>
                <a:ea typeface="微软雅黑" panose="020B0503020204020204" charset="-122"/>
              </a:rPr>
              <a:t>点击此处输入你想要表达的内容点击此处输入你想要表达的内容点击此处输入你想要表达的内容</a:t>
            </a:r>
          </a:p>
        </p:txBody>
      </p:sp>
      <p:pic>
        <p:nvPicPr>
          <p:cNvPr id="27" name="图片 26"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5000">
                <a:srgbClr val="25557A"/>
              </a:gs>
              <a:gs pos="32000">
                <a:srgbClr val="2483D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4896485" y="635"/>
            <a:ext cx="7295515" cy="6858000"/>
            <a:chOff x="7711" y="1"/>
            <a:chExt cx="11489" cy="10800"/>
          </a:xfrm>
        </p:grpSpPr>
        <p:pic>
          <p:nvPicPr>
            <p:cNvPr id="17" name="图片 16" descr="IMG_2580"/>
            <p:cNvPicPr>
              <a:picLocks noChangeAspect="1"/>
            </p:cNvPicPr>
            <p:nvPr/>
          </p:nvPicPr>
          <p:blipFill>
            <a:blip r:embed="rId3">
              <a:clrChange>
                <a:clrFrom>
                  <a:srgbClr val="006DBF">
                    <a:alpha val="100000"/>
                  </a:srgbClr>
                </a:clrFrom>
                <a:clrTo>
                  <a:srgbClr val="006DBF">
                    <a:alpha val="100000"/>
                    <a:alpha val="0"/>
                  </a:srgbClr>
                </a:clrTo>
              </a:clrChange>
            </a:blip>
            <a:stretch>
              <a:fillRect/>
            </a:stretch>
          </p:blipFill>
          <p:spPr>
            <a:xfrm>
              <a:off x="11840" y="2371"/>
              <a:ext cx="7360" cy="8429"/>
            </a:xfrm>
            <a:prstGeom prst="rect">
              <a:avLst/>
            </a:prstGeom>
          </p:spPr>
        </p:pic>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校徽"/>
            <p:cNvPicPr>
              <a:picLocks noChangeAspect="1"/>
            </p:cNvPicPr>
            <p:nvPr/>
          </p:nvPicPr>
          <p:blipFill>
            <a:blip r:embed="rId4"/>
            <a:stretch>
              <a:fillRect/>
            </a:stretch>
          </p:blipFill>
          <p:spPr>
            <a:xfrm>
              <a:off x="16399" y="293"/>
              <a:ext cx="2240" cy="1701"/>
            </a:xfrm>
            <a:prstGeom prst="rect">
              <a:avLst/>
            </a:prstGeom>
          </p:spPr>
        </p:pic>
      </p:grpSp>
      <p:grpSp>
        <p:nvGrpSpPr>
          <p:cNvPr id="28" name="组合 27"/>
          <p:cNvGrpSpPr/>
          <p:nvPr/>
        </p:nvGrpSpPr>
        <p:grpSpPr>
          <a:xfrm>
            <a:off x="1980565" y="1901190"/>
            <a:ext cx="6292215" cy="2896235"/>
            <a:chOff x="1931" y="2994"/>
            <a:chExt cx="9909" cy="4561"/>
          </a:xfrm>
        </p:grpSpPr>
        <p:grpSp>
          <p:nvGrpSpPr>
            <p:cNvPr id="30" name="组合 29"/>
            <p:cNvGrpSpPr/>
            <p:nvPr/>
          </p:nvGrpSpPr>
          <p:grpSpPr>
            <a:xfrm>
              <a:off x="1931" y="3268"/>
              <a:ext cx="2045" cy="1413"/>
              <a:chOff x="2761095" y="2466308"/>
              <a:chExt cx="1298855" cy="897263"/>
            </a:xfrm>
          </p:grpSpPr>
          <p:sp>
            <p:nvSpPr>
              <p:cNvPr id="2"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66"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grpSp>
        <p:sp>
          <p:nvSpPr>
            <p:cNvPr id="68" name="矩形 67"/>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01</a:t>
              </a:r>
            </a:p>
          </p:txBody>
        </p:sp>
        <p:sp>
          <p:nvSpPr>
            <p:cNvPr id="69" name="矩形 68"/>
            <p:cNvSpPr/>
            <p:nvPr/>
          </p:nvSpPr>
          <p:spPr>
            <a:xfrm>
              <a:off x="2118" y="5546"/>
              <a:ext cx="5865"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名词解释</a:t>
              </a:r>
            </a:p>
          </p:txBody>
        </p:sp>
        <p:sp>
          <p:nvSpPr>
            <p:cNvPr id="70" name="文本框 69"/>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p>
          </p:txBody>
        </p:sp>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5"/>
          <a:stretch>
            <a:fillRect/>
          </a:stretch>
        </p:blipFill>
        <p:spPr>
          <a:xfrm>
            <a:off x="10913745" y="6055995"/>
            <a:ext cx="1080000" cy="604432"/>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3118"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名词辨析</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sp>
        <p:nvSpPr>
          <p:cNvPr id="19" name="矩形: 圆角 18"/>
          <p:cNvSpPr/>
          <p:nvPr/>
        </p:nvSpPr>
        <p:spPr>
          <a:xfrm>
            <a:off x="977900" y="1648460"/>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sym typeface="+mn-lt"/>
            </a:endParaRPr>
          </a:p>
        </p:txBody>
      </p:sp>
      <p:grpSp>
        <p:nvGrpSpPr>
          <p:cNvPr id="15" name="组合 14"/>
          <p:cNvGrpSpPr/>
          <p:nvPr/>
        </p:nvGrpSpPr>
        <p:grpSpPr>
          <a:xfrm>
            <a:off x="1117788" y="1899191"/>
            <a:ext cx="9757857" cy="1380584"/>
            <a:chOff x="3134969" y="2228849"/>
            <a:chExt cx="7984866" cy="1218108"/>
          </a:xfrm>
        </p:grpSpPr>
        <p:sp>
          <p:nvSpPr>
            <p:cNvPr id="18" name="椭圆 1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1</a:t>
              </a:r>
            </a:p>
          </p:txBody>
        </p:sp>
        <p:grpSp>
          <p:nvGrpSpPr>
            <p:cNvPr id="31" name="组合 30"/>
            <p:cNvGrpSpPr/>
            <p:nvPr/>
          </p:nvGrpSpPr>
          <p:grpSpPr>
            <a:xfrm>
              <a:off x="3765265" y="2243632"/>
              <a:ext cx="7354570" cy="1203325"/>
              <a:chOff x="7893455" y="4126834"/>
              <a:chExt cx="7354570" cy="1203325"/>
            </a:xfrm>
          </p:grpSpPr>
          <p:sp>
            <p:nvSpPr>
              <p:cNvPr id="32" name="矩形 31"/>
              <p:cNvSpPr/>
              <p:nvPr/>
            </p:nvSpPr>
            <p:spPr>
              <a:xfrm>
                <a:off x="7893455" y="4126834"/>
                <a:ext cx="2240242" cy="325867"/>
              </a:xfrm>
              <a:prstGeom prst="rect">
                <a:avLst/>
              </a:prstGeom>
            </p:spPr>
            <p:txBody>
              <a:bodyPr wrap="square">
                <a:spAutoFit/>
              </a:bodyPr>
              <a:lstStyle/>
              <a:p>
                <a:r>
                  <a:rPr lang="en-US" altLang="zh-CN" b="1" dirty="0">
                    <a:solidFill>
                      <a:srgbClr val="25557A"/>
                    </a:solidFill>
                    <a:latin typeface="微软雅黑" panose="020B0503020204020204" charset="-122"/>
                    <a:ea typeface="微软雅黑" panose="020B0503020204020204" charset="-122"/>
                    <a:cs typeface="+mn-ea"/>
                    <a:sym typeface="+mn-lt"/>
                  </a:rPr>
                  <a:t>WLAN</a:t>
                </a:r>
                <a:endParaRPr lang="zh-CN" altLang="en-US" b="1" dirty="0">
                  <a:solidFill>
                    <a:srgbClr val="25557A"/>
                  </a:solidFill>
                  <a:latin typeface="微软雅黑" panose="020B0503020204020204" charset="-122"/>
                  <a:ea typeface="微软雅黑" panose="020B0503020204020204" charset="-122"/>
                  <a:cs typeface="+mn-ea"/>
                  <a:sym typeface="+mn-lt"/>
                </a:endParaRPr>
              </a:p>
            </p:txBody>
          </p:sp>
          <p:sp>
            <p:nvSpPr>
              <p:cNvPr id="34" name="文本框 33"/>
              <p:cNvSpPr txBox="1"/>
              <p:nvPr/>
            </p:nvSpPr>
            <p:spPr>
              <a:xfrm>
                <a:off x="7893455" y="4377024"/>
                <a:ext cx="7354570" cy="953135"/>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a:t>
                </a:r>
              </a:p>
            </p:txBody>
          </p:sp>
        </p:grpSp>
      </p:grpSp>
      <p:grpSp>
        <p:nvGrpSpPr>
          <p:cNvPr id="37" name="组合 36"/>
          <p:cNvGrpSpPr/>
          <p:nvPr/>
        </p:nvGrpSpPr>
        <p:grpSpPr>
          <a:xfrm>
            <a:off x="1748106" y="3325671"/>
            <a:ext cx="6724887" cy="1203149"/>
            <a:chOff x="7893455" y="4126834"/>
            <a:chExt cx="6724650" cy="1203325"/>
          </a:xfrm>
        </p:grpSpPr>
        <p:sp>
          <p:nvSpPr>
            <p:cNvPr id="38" name="矩形 37"/>
            <p:cNvSpPr/>
            <p:nvPr/>
          </p:nvSpPr>
          <p:spPr>
            <a:xfrm>
              <a:off x="7893455" y="4126834"/>
              <a:ext cx="2240242" cy="368300"/>
            </a:xfrm>
            <a:prstGeom prst="rect">
              <a:avLst/>
            </a:prstGeom>
          </p:spPr>
          <p:txBody>
            <a:bodyPr wrap="square">
              <a:spAutoFit/>
            </a:bodyPr>
            <a:lstStyle/>
            <a:p>
              <a:r>
                <a:rPr lang="en-US" altLang="zh-CN" b="1" dirty="0">
                  <a:solidFill>
                    <a:srgbClr val="25557A"/>
                  </a:solidFill>
                  <a:latin typeface="微软雅黑" panose="020B0503020204020204" charset="-122"/>
                  <a:ea typeface="微软雅黑" panose="020B0503020204020204" charset="-122"/>
                  <a:cs typeface="+mn-ea"/>
                  <a:sym typeface="+mn-lt"/>
                </a:rPr>
                <a:t>WIFI</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40" name="文本框 39"/>
            <p:cNvSpPr txBox="1"/>
            <p:nvPr/>
          </p:nvSpPr>
          <p:spPr>
            <a:xfrm>
              <a:off x="7893455" y="4377024"/>
              <a:ext cx="6724650" cy="953135"/>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a:t>
              </a:r>
            </a:p>
          </p:txBody>
        </p:sp>
      </p:grpSp>
      <p:grpSp>
        <p:nvGrpSpPr>
          <p:cNvPr id="43" name="组合 42"/>
          <p:cNvGrpSpPr/>
          <p:nvPr/>
        </p:nvGrpSpPr>
        <p:grpSpPr>
          <a:xfrm>
            <a:off x="1782764" y="4758912"/>
            <a:ext cx="7354809" cy="1203149"/>
            <a:chOff x="7893455" y="4126834"/>
            <a:chExt cx="7354570" cy="1203325"/>
          </a:xfrm>
        </p:grpSpPr>
        <p:sp>
          <p:nvSpPr>
            <p:cNvPr id="44" name="矩形 43"/>
            <p:cNvSpPr/>
            <p:nvPr/>
          </p:nvSpPr>
          <p:spPr>
            <a:xfrm>
              <a:off x="7893455" y="4126834"/>
              <a:ext cx="2240242" cy="368300"/>
            </a:xfrm>
            <a:prstGeom prst="rect">
              <a:avLst/>
            </a:prstGeom>
          </p:spPr>
          <p:txBody>
            <a:bodyPr wrap="square">
              <a:spAutoFit/>
            </a:bodyPr>
            <a:lstStyle/>
            <a:p>
              <a:r>
                <a:rPr lang="en-US" altLang="zh-CN" b="1" dirty="0">
                  <a:solidFill>
                    <a:srgbClr val="25557A"/>
                  </a:solidFill>
                  <a:latin typeface="微软雅黑" panose="020B0503020204020204" charset="-122"/>
                  <a:ea typeface="微软雅黑" panose="020B0503020204020204" charset="-122"/>
                  <a:cs typeface="+mn-ea"/>
                  <a:sym typeface="+mn-lt"/>
                </a:rPr>
                <a:t>802.11</a:t>
              </a:r>
              <a:r>
                <a:rPr lang="zh-CN" altLang="en-US" b="1" dirty="0">
                  <a:solidFill>
                    <a:srgbClr val="25557A"/>
                  </a:solidFill>
                  <a:latin typeface="微软雅黑" panose="020B0503020204020204" charset="-122"/>
                  <a:ea typeface="微软雅黑" panose="020B0503020204020204" charset="-122"/>
                  <a:cs typeface="+mn-ea"/>
                  <a:sym typeface="+mn-lt"/>
                </a:rPr>
                <a:t>协议</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47" name="文本框 46"/>
            <p:cNvSpPr txBox="1"/>
            <p:nvPr/>
          </p:nvSpPr>
          <p:spPr>
            <a:xfrm>
              <a:off x="7893455" y="4377024"/>
              <a:ext cx="7354570" cy="953135"/>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a:t>
              </a:r>
            </a:p>
          </p:txBody>
        </p:sp>
      </p:grpSp>
      <p:pic>
        <p:nvPicPr>
          <p:cNvPr id="12" name="图片 11"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a:extLst>
              <a:ext uri="{FF2B5EF4-FFF2-40B4-BE49-F238E27FC236}">
                <a16:creationId xmlns:a16="http://schemas.microsoft.com/office/drawing/2014/main" id="{EBCD572C-0DED-7B96-7014-E264DBEE44DB}"/>
              </a:ext>
            </a:extLst>
          </p:cNvPr>
          <p:cNvSpPr/>
          <p:nvPr/>
        </p:nvSpPr>
        <p:spPr>
          <a:xfrm>
            <a:off x="1143452" y="3182114"/>
            <a:ext cx="532397" cy="49377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2</a:t>
            </a:r>
          </a:p>
        </p:txBody>
      </p:sp>
      <p:sp>
        <p:nvSpPr>
          <p:cNvPr id="3" name="椭圆 2">
            <a:extLst>
              <a:ext uri="{FF2B5EF4-FFF2-40B4-BE49-F238E27FC236}">
                <a16:creationId xmlns:a16="http://schemas.microsoft.com/office/drawing/2014/main" id="{41776962-2161-7895-2B9E-A362B0004853}"/>
              </a:ext>
            </a:extLst>
          </p:cNvPr>
          <p:cNvSpPr/>
          <p:nvPr/>
        </p:nvSpPr>
        <p:spPr>
          <a:xfrm>
            <a:off x="1212578" y="4717916"/>
            <a:ext cx="532397" cy="49377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3</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57291-8757-A021-8412-3D0B3C42ACB7}"/>
            </a:ext>
          </a:extLst>
        </p:cNvPr>
        <p:cNvGrpSpPr/>
        <p:nvPr/>
      </p:nvGrpSpPr>
      <p:grpSpPr>
        <a:xfrm>
          <a:off x="0" y="0"/>
          <a:ext cx="0" cy="0"/>
          <a:chOff x="0" y="0"/>
          <a:chExt cx="0" cy="0"/>
        </a:xfrm>
      </p:grpSpPr>
      <p:grpSp>
        <p:nvGrpSpPr>
          <p:cNvPr id="6" name="组合 5">
            <a:extLst>
              <a:ext uri="{FF2B5EF4-FFF2-40B4-BE49-F238E27FC236}">
                <a16:creationId xmlns:a16="http://schemas.microsoft.com/office/drawing/2014/main" id="{9E94FFA2-C125-0062-E31B-2EC234D8C02A}"/>
              </a:ext>
            </a:extLst>
          </p:cNvPr>
          <p:cNvGrpSpPr/>
          <p:nvPr/>
        </p:nvGrpSpPr>
        <p:grpSpPr>
          <a:xfrm>
            <a:off x="351155" y="325120"/>
            <a:ext cx="4559300" cy="1015365"/>
            <a:chOff x="1572" y="494"/>
            <a:chExt cx="7180" cy="1599"/>
          </a:xfrm>
        </p:grpSpPr>
        <p:grpSp>
          <p:nvGrpSpPr>
            <p:cNvPr id="8" name="组合 7">
              <a:extLst>
                <a:ext uri="{FF2B5EF4-FFF2-40B4-BE49-F238E27FC236}">
                  <a16:creationId xmlns:a16="http://schemas.microsoft.com/office/drawing/2014/main" id="{5A3A1800-FE01-0AAE-4CDF-6D50BA2205E9}"/>
                </a:ext>
              </a:extLst>
            </p:cNvPr>
            <p:cNvGrpSpPr/>
            <p:nvPr/>
          </p:nvGrpSpPr>
          <p:grpSpPr>
            <a:xfrm>
              <a:off x="1572" y="494"/>
              <a:ext cx="2047" cy="1599"/>
              <a:chOff x="2761095" y="2248418"/>
              <a:chExt cx="1948563" cy="1522661"/>
            </a:xfrm>
          </p:grpSpPr>
          <p:sp>
            <p:nvSpPr>
              <p:cNvPr id="9" name="矩形: 圆角 24">
                <a:extLst>
                  <a:ext uri="{FF2B5EF4-FFF2-40B4-BE49-F238E27FC236}">
                    <a16:creationId xmlns:a16="http://schemas.microsoft.com/office/drawing/2014/main" id="{7CD2123A-A93F-04CC-2D02-01FEA46E2EA7}"/>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a:extLst>
                  <a:ext uri="{FF2B5EF4-FFF2-40B4-BE49-F238E27FC236}">
                    <a16:creationId xmlns:a16="http://schemas.microsoft.com/office/drawing/2014/main" id="{BBB14124-26CC-9EF8-696E-5AB6808866CF}"/>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88DC8806-C156-C26D-6C94-3B1270D2CBD9}"/>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a:extLst>
                <a:ext uri="{FF2B5EF4-FFF2-40B4-BE49-F238E27FC236}">
                  <a16:creationId xmlns:a16="http://schemas.microsoft.com/office/drawing/2014/main" id="{A1A5AD38-8099-D37B-4EBB-86ACB71FBBE9}"/>
                </a:ext>
              </a:extLst>
            </p:cNvPr>
            <p:cNvSpPr/>
            <p:nvPr/>
          </p:nvSpPr>
          <p:spPr>
            <a:xfrm>
              <a:off x="3078" y="751"/>
              <a:ext cx="3825"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校园网拓扑</a:t>
              </a:r>
            </a:p>
          </p:txBody>
        </p:sp>
        <p:sp>
          <p:nvSpPr>
            <p:cNvPr id="29" name="文本框 28">
              <a:extLst>
                <a:ext uri="{FF2B5EF4-FFF2-40B4-BE49-F238E27FC236}">
                  <a16:creationId xmlns:a16="http://schemas.microsoft.com/office/drawing/2014/main" id="{5FF06377-5C61-43D0-E091-AC201EE653D4}"/>
                </a:ext>
              </a:extLst>
            </p:cNvPr>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sp>
        <p:nvSpPr>
          <p:cNvPr id="19" name="矩形: 圆角 18">
            <a:extLst>
              <a:ext uri="{FF2B5EF4-FFF2-40B4-BE49-F238E27FC236}">
                <a16:creationId xmlns:a16="http://schemas.microsoft.com/office/drawing/2014/main" id="{74CA31B5-D9DC-B888-9CD4-962207E3EA3A}"/>
              </a:ext>
            </a:extLst>
          </p:cNvPr>
          <p:cNvSpPr/>
          <p:nvPr/>
        </p:nvSpPr>
        <p:spPr>
          <a:xfrm>
            <a:off x="977900" y="1648460"/>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sym typeface="+mn-lt"/>
            </a:endParaRPr>
          </a:p>
        </p:txBody>
      </p:sp>
      <p:sp>
        <p:nvSpPr>
          <p:cNvPr id="13" name="任意多边形: 形状 21">
            <a:extLst>
              <a:ext uri="{FF2B5EF4-FFF2-40B4-BE49-F238E27FC236}">
                <a16:creationId xmlns:a16="http://schemas.microsoft.com/office/drawing/2014/main" id="{CE5C66BF-1F1B-B08A-0355-E78CCD11E510}"/>
              </a:ext>
            </a:extLst>
          </p:cNvPr>
          <p:cNvSpPr/>
          <p:nvPr/>
        </p:nvSpPr>
        <p:spPr>
          <a:xfrm>
            <a:off x="977900" y="2575560"/>
            <a:ext cx="1675765"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30" name="矩形 29">
            <a:extLst>
              <a:ext uri="{FF2B5EF4-FFF2-40B4-BE49-F238E27FC236}">
                <a16:creationId xmlns:a16="http://schemas.microsoft.com/office/drawing/2014/main" id="{32405A5A-E5D2-6703-67F6-70D7ED46A54E}"/>
              </a:ext>
            </a:extLst>
          </p:cNvPr>
          <p:cNvSpPr/>
          <p:nvPr/>
        </p:nvSpPr>
        <p:spPr>
          <a:xfrm>
            <a:off x="1169035" y="3429000"/>
            <a:ext cx="1071880" cy="1076325"/>
          </a:xfrm>
          <a:prstGeom prst="rect">
            <a:avLst/>
          </a:prstGeom>
        </p:spPr>
        <p:txBody>
          <a:bodyPr wrap="none">
            <a:spAutoFit/>
          </a:bodyPr>
          <a:lstStyle/>
          <a:p>
            <a:r>
              <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输入</a:t>
            </a:r>
          </a:p>
          <a:p>
            <a:r>
              <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标题</a:t>
            </a:r>
          </a:p>
        </p:txBody>
      </p:sp>
      <p:grpSp>
        <p:nvGrpSpPr>
          <p:cNvPr id="15" name="组合 14">
            <a:extLst>
              <a:ext uri="{FF2B5EF4-FFF2-40B4-BE49-F238E27FC236}">
                <a16:creationId xmlns:a16="http://schemas.microsoft.com/office/drawing/2014/main" id="{DAED09C6-C415-00A2-EC77-4EB66F53E9F5}"/>
              </a:ext>
            </a:extLst>
          </p:cNvPr>
          <p:cNvGrpSpPr/>
          <p:nvPr/>
        </p:nvGrpSpPr>
        <p:grpSpPr>
          <a:xfrm>
            <a:off x="2890520" y="2061845"/>
            <a:ext cx="7985125" cy="1217930"/>
            <a:chOff x="3134969" y="2228849"/>
            <a:chExt cx="7984866" cy="1218108"/>
          </a:xfrm>
        </p:grpSpPr>
        <p:sp>
          <p:nvSpPr>
            <p:cNvPr id="18" name="椭圆 17">
              <a:extLst>
                <a:ext uri="{FF2B5EF4-FFF2-40B4-BE49-F238E27FC236}">
                  <a16:creationId xmlns:a16="http://schemas.microsoft.com/office/drawing/2014/main" id="{E22B8B87-A656-269C-EBDB-013ED2B50D3A}"/>
                </a:ext>
              </a:extLst>
            </p:cNvPr>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1</a:t>
              </a:r>
            </a:p>
          </p:txBody>
        </p:sp>
        <p:grpSp>
          <p:nvGrpSpPr>
            <p:cNvPr id="31" name="组合 30">
              <a:extLst>
                <a:ext uri="{FF2B5EF4-FFF2-40B4-BE49-F238E27FC236}">
                  <a16:creationId xmlns:a16="http://schemas.microsoft.com/office/drawing/2014/main" id="{10D920EC-CC4B-9C15-0EDC-881D24C64FF0}"/>
                </a:ext>
              </a:extLst>
            </p:cNvPr>
            <p:cNvGrpSpPr/>
            <p:nvPr/>
          </p:nvGrpSpPr>
          <p:grpSpPr>
            <a:xfrm>
              <a:off x="3765265" y="2243632"/>
              <a:ext cx="7354570" cy="1203325"/>
              <a:chOff x="7893455" y="4126834"/>
              <a:chExt cx="7354570" cy="1203325"/>
            </a:xfrm>
          </p:grpSpPr>
          <p:sp>
            <p:nvSpPr>
              <p:cNvPr id="32" name="矩形 31">
                <a:extLst>
                  <a:ext uri="{FF2B5EF4-FFF2-40B4-BE49-F238E27FC236}">
                    <a16:creationId xmlns:a16="http://schemas.microsoft.com/office/drawing/2014/main" id="{08391BD7-2050-0E0A-CC0D-527377835010}"/>
                  </a:ext>
                </a:extLst>
              </p:cNvPr>
              <p:cNvSpPr/>
              <p:nvPr/>
            </p:nvSpPr>
            <p:spPr>
              <a:xfrm>
                <a:off x="7893455" y="4126834"/>
                <a:ext cx="2240242" cy="368300"/>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点击输入文字</a:t>
                </a:r>
              </a:p>
            </p:txBody>
          </p:sp>
          <p:sp>
            <p:nvSpPr>
              <p:cNvPr id="33" name="文本框 32">
                <a:extLst>
                  <a:ext uri="{FF2B5EF4-FFF2-40B4-BE49-F238E27FC236}">
                    <a16:creationId xmlns:a16="http://schemas.microsoft.com/office/drawing/2014/main" id="{67534D09-5034-D126-803D-84AEA4BFD361}"/>
                  </a:ext>
                </a:extLst>
              </p:cNvPr>
              <p:cNvSpPr txBox="1"/>
              <p:nvPr/>
            </p:nvSpPr>
            <p:spPr>
              <a:xfrm>
                <a:off x="9465708" y="4220231"/>
                <a:ext cx="2665723" cy="215444"/>
              </a:xfrm>
              <a:prstGeom prst="rect">
                <a:avLst/>
              </a:prstGeom>
              <a:noFill/>
            </p:spPr>
            <p:txBody>
              <a:bodyPr wrap="square">
                <a:spAutoFit/>
              </a:bodyPr>
              <a:lstStyle/>
              <a:p>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DAILY REPORT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a:t>
                </a:r>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INTRODUCTION</a:t>
                </a:r>
              </a:p>
            </p:txBody>
          </p:sp>
          <p:sp>
            <p:nvSpPr>
              <p:cNvPr id="34" name="文本框 33">
                <a:extLst>
                  <a:ext uri="{FF2B5EF4-FFF2-40B4-BE49-F238E27FC236}">
                    <a16:creationId xmlns:a16="http://schemas.microsoft.com/office/drawing/2014/main" id="{C688D1E0-250B-9D73-76F4-6D66A3182FE1}"/>
                  </a:ext>
                </a:extLst>
              </p:cNvPr>
              <p:cNvSpPr txBox="1"/>
              <p:nvPr/>
            </p:nvSpPr>
            <p:spPr>
              <a:xfrm>
                <a:off x="7893455" y="4377024"/>
                <a:ext cx="7354570" cy="953135"/>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a:t>
                </a:r>
              </a:p>
            </p:txBody>
          </p:sp>
        </p:grpSp>
      </p:grpSp>
      <p:grpSp>
        <p:nvGrpSpPr>
          <p:cNvPr id="35" name="组合 34">
            <a:extLst>
              <a:ext uri="{FF2B5EF4-FFF2-40B4-BE49-F238E27FC236}">
                <a16:creationId xmlns:a16="http://schemas.microsoft.com/office/drawing/2014/main" id="{1F5D9E1D-B745-1794-46C8-EC0FB150EB81}"/>
              </a:ext>
            </a:extLst>
          </p:cNvPr>
          <p:cNvGrpSpPr/>
          <p:nvPr/>
        </p:nvGrpSpPr>
        <p:grpSpPr>
          <a:xfrm>
            <a:off x="3521075" y="3430905"/>
            <a:ext cx="7355205" cy="1217930"/>
            <a:chOff x="3134969" y="2228849"/>
            <a:chExt cx="7354946" cy="1218108"/>
          </a:xfrm>
        </p:grpSpPr>
        <p:sp>
          <p:nvSpPr>
            <p:cNvPr id="36" name="椭圆 35">
              <a:extLst>
                <a:ext uri="{FF2B5EF4-FFF2-40B4-BE49-F238E27FC236}">
                  <a16:creationId xmlns:a16="http://schemas.microsoft.com/office/drawing/2014/main" id="{9EA3F8A1-EB6C-9122-E877-7F8D3A00676D}"/>
                </a:ext>
              </a:extLst>
            </p:cNvPr>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2</a:t>
              </a:r>
            </a:p>
          </p:txBody>
        </p:sp>
        <p:grpSp>
          <p:nvGrpSpPr>
            <p:cNvPr id="37" name="组合 36">
              <a:extLst>
                <a:ext uri="{FF2B5EF4-FFF2-40B4-BE49-F238E27FC236}">
                  <a16:creationId xmlns:a16="http://schemas.microsoft.com/office/drawing/2014/main" id="{9EB53181-C0F3-B08B-88DF-6CC71D4D4E91}"/>
                </a:ext>
              </a:extLst>
            </p:cNvPr>
            <p:cNvGrpSpPr/>
            <p:nvPr/>
          </p:nvGrpSpPr>
          <p:grpSpPr>
            <a:xfrm>
              <a:off x="3765265" y="2243632"/>
              <a:ext cx="6724650" cy="1203325"/>
              <a:chOff x="7893455" y="4126834"/>
              <a:chExt cx="6724650" cy="1203325"/>
            </a:xfrm>
          </p:grpSpPr>
          <p:sp>
            <p:nvSpPr>
              <p:cNvPr id="38" name="矩形 37">
                <a:extLst>
                  <a:ext uri="{FF2B5EF4-FFF2-40B4-BE49-F238E27FC236}">
                    <a16:creationId xmlns:a16="http://schemas.microsoft.com/office/drawing/2014/main" id="{9EEAF98D-5718-6F03-DBFB-5DEA652C6377}"/>
                  </a:ext>
                </a:extLst>
              </p:cNvPr>
              <p:cNvSpPr/>
              <p:nvPr/>
            </p:nvSpPr>
            <p:spPr>
              <a:xfrm>
                <a:off x="7893455" y="4126834"/>
                <a:ext cx="2240242" cy="368300"/>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点击输入文字</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39" name="文本框 38">
                <a:extLst>
                  <a:ext uri="{FF2B5EF4-FFF2-40B4-BE49-F238E27FC236}">
                    <a16:creationId xmlns:a16="http://schemas.microsoft.com/office/drawing/2014/main" id="{5111D442-C935-FA31-6D29-C70675F58D18}"/>
                  </a:ext>
                </a:extLst>
              </p:cNvPr>
              <p:cNvSpPr txBox="1"/>
              <p:nvPr/>
            </p:nvSpPr>
            <p:spPr>
              <a:xfrm>
                <a:off x="9465708" y="4220231"/>
                <a:ext cx="2665723" cy="215444"/>
              </a:xfrm>
              <a:prstGeom prst="rect">
                <a:avLst/>
              </a:prstGeom>
              <a:noFill/>
            </p:spPr>
            <p:txBody>
              <a:bodyPr wrap="square">
                <a:spAutoFit/>
              </a:bodyPr>
              <a:lstStyle/>
              <a:p>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DAILY REPORT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a:t>
                </a:r>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INTRODUCTION</a:t>
                </a:r>
              </a:p>
            </p:txBody>
          </p:sp>
          <p:sp>
            <p:nvSpPr>
              <p:cNvPr id="40" name="文本框 39">
                <a:extLst>
                  <a:ext uri="{FF2B5EF4-FFF2-40B4-BE49-F238E27FC236}">
                    <a16:creationId xmlns:a16="http://schemas.microsoft.com/office/drawing/2014/main" id="{5D7D139F-BB91-0AF9-E9C2-CF50A18652B8}"/>
                  </a:ext>
                </a:extLst>
              </p:cNvPr>
              <p:cNvSpPr txBox="1"/>
              <p:nvPr/>
            </p:nvSpPr>
            <p:spPr>
              <a:xfrm>
                <a:off x="7893455" y="4377024"/>
                <a:ext cx="6724650" cy="953135"/>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a:t>
                </a:r>
              </a:p>
            </p:txBody>
          </p:sp>
        </p:grpSp>
      </p:grpSp>
      <p:grpSp>
        <p:nvGrpSpPr>
          <p:cNvPr id="41" name="组合 40">
            <a:extLst>
              <a:ext uri="{FF2B5EF4-FFF2-40B4-BE49-F238E27FC236}">
                <a16:creationId xmlns:a16="http://schemas.microsoft.com/office/drawing/2014/main" id="{280AB1B8-DF6E-0F7D-98F9-D212C515706B}"/>
              </a:ext>
            </a:extLst>
          </p:cNvPr>
          <p:cNvGrpSpPr/>
          <p:nvPr/>
        </p:nvGrpSpPr>
        <p:grpSpPr>
          <a:xfrm>
            <a:off x="2890520" y="4800600"/>
            <a:ext cx="7985125" cy="1217930"/>
            <a:chOff x="3134969" y="2228849"/>
            <a:chExt cx="7984866" cy="1218108"/>
          </a:xfrm>
        </p:grpSpPr>
        <p:sp>
          <p:nvSpPr>
            <p:cNvPr id="28" name="椭圆 27">
              <a:extLst>
                <a:ext uri="{FF2B5EF4-FFF2-40B4-BE49-F238E27FC236}">
                  <a16:creationId xmlns:a16="http://schemas.microsoft.com/office/drawing/2014/main" id="{4930FEE7-0027-5982-1ED0-D1B617D23C4E}"/>
                </a:ext>
              </a:extLst>
            </p:cNvPr>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3</a:t>
              </a:r>
            </a:p>
          </p:txBody>
        </p:sp>
        <p:grpSp>
          <p:nvGrpSpPr>
            <p:cNvPr id="43" name="组合 42">
              <a:extLst>
                <a:ext uri="{FF2B5EF4-FFF2-40B4-BE49-F238E27FC236}">
                  <a16:creationId xmlns:a16="http://schemas.microsoft.com/office/drawing/2014/main" id="{953F0DBF-16FC-F858-0F97-77B8B7C005D2}"/>
                </a:ext>
              </a:extLst>
            </p:cNvPr>
            <p:cNvGrpSpPr/>
            <p:nvPr/>
          </p:nvGrpSpPr>
          <p:grpSpPr>
            <a:xfrm>
              <a:off x="3765265" y="2243632"/>
              <a:ext cx="7354570" cy="1203325"/>
              <a:chOff x="7893455" y="4126834"/>
              <a:chExt cx="7354570" cy="1203325"/>
            </a:xfrm>
          </p:grpSpPr>
          <p:sp>
            <p:nvSpPr>
              <p:cNvPr id="44" name="矩形 43">
                <a:extLst>
                  <a:ext uri="{FF2B5EF4-FFF2-40B4-BE49-F238E27FC236}">
                    <a16:creationId xmlns:a16="http://schemas.microsoft.com/office/drawing/2014/main" id="{6011BA42-15FC-3157-5599-4D88D0499F7D}"/>
                  </a:ext>
                </a:extLst>
              </p:cNvPr>
              <p:cNvSpPr/>
              <p:nvPr/>
            </p:nvSpPr>
            <p:spPr>
              <a:xfrm>
                <a:off x="7893455" y="4126834"/>
                <a:ext cx="2240242" cy="368300"/>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点击输入文字</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45" name="文本框 44">
                <a:extLst>
                  <a:ext uri="{FF2B5EF4-FFF2-40B4-BE49-F238E27FC236}">
                    <a16:creationId xmlns:a16="http://schemas.microsoft.com/office/drawing/2014/main" id="{2C8E9BE9-D6D9-6597-C541-406E1B9B0EE5}"/>
                  </a:ext>
                </a:extLst>
              </p:cNvPr>
              <p:cNvSpPr txBox="1"/>
              <p:nvPr/>
            </p:nvSpPr>
            <p:spPr>
              <a:xfrm>
                <a:off x="9465708" y="4220231"/>
                <a:ext cx="2665723" cy="215444"/>
              </a:xfrm>
              <a:prstGeom prst="rect">
                <a:avLst/>
              </a:prstGeom>
              <a:noFill/>
            </p:spPr>
            <p:txBody>
              <a:bodyPr wrap="square">
                <a:spAutoFit/>
              </a:bodyPr>
              <a:lstStyle/>
              <a:p>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DAILY REPORT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a:t>
                </a:r>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INTRODUCTION</a:t>
                </a:r>
              </a:p>
            </p:txBody>
          </p:sp>
          <p:sp>
            <p:nvSpPr>
              <p:cNvPr id="47" name="文本框 46">
                <a:extLst>
                  <a:ext uri="{FF2B5EF4-FFF2-40B4-BE49-F238E27FC236}">
                    <a16:creationId xmlns:a16="http://schemas.microsoft.com/office/drawing/2014/main" id="{7C784ECF-EAC6-8667-A219-BF5D25305F0D}"/>
                  </a:ext>
                </a:extLst>
              </p:cNvPr>
              <p:cNvSpPr txBox="1"/>
              <p:nvPr/>
            </p:nvSpPr>
            <p:spPr>
              <a:xfrm>
                <a:off x="7893455" y="4377024"/>
                <a:ext cx="7354570" cy="953135"/>
              </a:xfrm>
              <a:prstGeom prst="rect">
                <a:avLst/>
              </a:prstGeom>
              <a:noFill/>
            </p:spPr>
            <p:txBody>
              <a:bodyPr wrap="square">
                <a:spAutoFit/>
              </a:bodyPr>
              <a:lstStyle/>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a:t>
                </a:r>
              </a:p>
            </p:txBody>
          </p:sp>
        </p:grpSp>
      </p:grpSp>
      <p:pic>
        <p:nvPicPr>
          <p:cNvPr id="12" name="图片 11" descr="图书馆">
            <a:extLst>
              <a:ext uri="{FF2B5EF4-FFF2-40B4-BE49-F238E27FC236}">
                <a16:creationId xmlns:a16="http://schemas.microsoft.com/office/drawing/2014/main" id="{F6E66B1A-41CC-CAFA-D37C-1554F7FC9CEA}"/>
              </a:ext>
            </a:extLst>
          </p:cNvPr>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a:extLst>
              <a:ext uri="{FF2B5EF4-FFF2-40B4-BE49-F238E27FC236}">
                <a16:creationId xmlns:a16="http://schemas.microsoft.com/office/drawing/2014/main" id="{646FBAD2-5B7E-5F7B-DCD4-C79EE49B84D6}"/>
              </a:ext>
            </a:extLst>
          </p:cNvPr>
          <p:cNvGrpSpPr/>
          <p:nvPr userDrawn="1"/>
        </p:nvGrpSpPr>
        <p:grpSpPr>
          <a:xfrm>
            <a:off x="10289667" y="-801077"/>
            <a:ext cx="1902333" cy="2044520"/>
            <a:chOff x="8135783" y="-1669981"/>
            <a:chExt cx="4056217" cy="4359393"/>
          </a:xfrm>
        </p:grpSpPr>
        <p:sp>
          <p:nvSpPr>
            <p:cNvPr id="17" name="任意多边形: 形状 10">
              <a:extLst>
                <a:ext uri="{FF2B5EF4-FFF2-40B4-BE49-F238E27FC236}">
                  <a16:creationId xmlns:a16="http://schemas.microsoft.com/office/drawing/2014/main" id="{39D81878-4856-A478-0C2E-71C46D3E0B1A}"/>
                </a:ext>
              </a:extLst>
            </p:cNvPr>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7DC2F71C-8350-36D3-594C-91F9F886F993}"/>
                </a:ext>
              </a:extLst>
            </p:cNvPr>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404482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5145"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0">
                <a:schemeClr val="accent1">
                  <a:lumMod val="20000"/>
                  <a:lumOff val="80000"/>
                </a:schemeClr>
              </a:gs>
              <a:gs pos="26000">
                <a:srgbClr val="D9EB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1.5"/>
          <p:cNvPicPr/>
          <p:nvPr>
            <p:custDataLst>
              <p:tags r:id="rId2"/>
            </p:custDataLst>
          </p:nvPr>
        </p:nvPicPr>
        <p:blipFill>
          <a:blip r:embed="rId4"/>
          <a:srcRect l="22403" t="1475" r="22481" b="58056"/>
          <a:stretch>
            <a:fillRect/>
          </a:stretch>
        </p:blipFill>
        <p:spPr>
          <a:xfrm flipH="1">
            <a:off x="7152005" y="2223135"/>
            <a:ext cx="5039995" cy="4634865"/>
          </a:xfrm>
          <a:prstGeom prst="rect">
            <a:avLst/>
          </a:prstGeom>
        </p:spPr>
      </p:pic>
      <p:pic>
        <p:nvPicPr>
          <p:cNvPr id="5" name="图片 4" descr="校徽"/>
          <p:cNvPicPr>
            <a:picLocks noChangeAspect="1"/>
          </p:cNvPicPr>
          <p:nvPr/>
        </p:nvPicPr>
        <p:blipFill>
          <a:blip r:embed="rId5"/>
          <a:stretch>
            <a:fillRect/>
          </a:stretch>
        </p:blipFill>
        <p:spPr>
          <a:xfrm>
            <a:off x="10413365" y="186055"/>
            <a:ext cx="1422400" cy="1080135"/>
          </a:xfrm>
          <a:prstGeom prst="rect">
            <a:avLst/>
          </a:prstGeom>
        </p:spPr>
      </p:pic>
      <p:sp>
        <p:nvSpPr>
          <p:cNvPr id="21" name="任意多边形: 形状 52"/>
          <p:cNvSpPr/>
          <p:nvPr/>
        </p:nvSpPr>
        <p:spPr>
          <a:xfrm flipV="1">
            <a:off x="4925060" y="0"/>
            <a:ext cx="407416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小招logo"/>
          <p:cNvPicPr>
            <a:picLocks noChangeAspect="1"/>
          </p:cNvPicPr>
          <p:nvPr/>
        </p:nvPicPr>
        <p:blipFill>
          <a:blip r:embed="rId6"/>
          <a:stretch>
            <a:fillRect/>
          </a:stretch>
        </p:blipFill>
        <p:spPr>
          <a:xfrm>
            <a:off x="10913745" y="6055995"/>
            <a:ext cx="1080000" cy="604432"/>
          </a:xfrm>
          <a:prstGeom prst="rect">
            <a:avLst/>
          </a:prstGeom>
        </p:spPr>
      </p:pic>
      <p:grpSp>
        <p:nvGrpSpPr>
          <p:cNvPr id="6" name="组合 5"/>
          <p:cNvGrpSpPr/>
          <p:nvPr/>
        </p:nvGrpSpPr>
        <p:grpSpPr>
          <a:xfrm>
            <a:off x="1980565" y="1901190"/>
            <a:ext cx="6292215" cy="2896235"/>
            <a:chOff x="1931" y="2994"/>
            <a:chExt cx="9909" cy="4561"/>
          </a:xfrm>
        </p:grpSpPr>
        <p:grpSp>
          <p:nvGrpSpPr>
            <p:cNvPr id="7" name="组合 6"/>
            <p:cNvGrpSpPr/>
            <p:nvPr/>
          </p:nvGrpSpPr>
          <p:grpSpPr>
            <a:xfrm>
              <a:off x="1931" y="3268"/>
              <a:ext cx="2045" cy="1413"/>
              <a:chOff x="2761095" y="2466308"/>
              <a:chExt cx="1298855" cy="897263"/>
            </a:xfrm>
          </p:grpSpPr>
          <p:sp>
            <p:nvSpPr>
              <p:cNvPr id="8"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sp>
            <p:nvSpPr>
              <p:cNvPr id="9"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cs typeface="+mn-ea"/>
                  <a:sym typeface="+mn-lt"/>
                </a:endParaRPr>
              </a:p>
            </p:txBody>
          </p:sp>
        </p:grpSp>
        <p:sp>
          <p:nvSpPr>
            <p:cNvPr id="11" name="矩形 10"/>
            <p:cNvSpPr/>
            <p:nvPr/>
          </p:nvSpPr>
          <p:spPr>
            <a:xfrm>
              <a:off x="4066" y="2994"/>
              <a:ext cx="2262" cy="2082"/>
            </a:xfrm>
            <a:prstGeom prst="rect">
              <a:avLst/>
            </a:prstGeom>
          </p:spPr>
          <p:txBody>
            <a:bodyPr wrap="none">
              <a:spAutoFit/>
            </a:bodyPr>
            <a:lstStyle/>
            <a:p>
              <a:r>
                <a:rPr lang="en-US" altLang="zh-CN" sz="8000" b="1" dirty="0">
                  <a:latin typeface="微软雅黑" panose="020B0503020204020204" charset="-122"/>
                  <a:ea typeface="微软雅黑" panose="020B0503020204020204" charset="-122"/>
                </a:rPr>
                <a:t>02</a:t>
              </a:r>
            </a:p>
          </p:txBody>
        </p:sp>
        <p:sp>
          <p:nvSpPr>
            <p:cNvPr id="12" name="矩形 11"/>
            <p:cNvSpPr/>
            <p:nvPr/>
          </p:nvSpPr>
          <p:spPr>
            <a:xfrm>
              <a:off x="2118" y="5546"/>
              <a:ext cx="8652" cy="1745"/>
            </a:xfrm>
            <a:prstGeom prst="rect">
              <a:avLst/>
            </a:prstGeom>
          </p:spPr>
          <p:txBody>
            <a:bodyPr wrap="none">
              <a:spAutoFit/>
            </a:bodyPr>
            <a:lstStyle/>
            <a:p>
              <a:r>
                <a:rPr lang="zh-CN" altLang="en-US" sz="6600" b="1" spc="300" dirty="0">
                  <a:latin typeface="微软雅黑" panose="020B0503020204020204" charset="-122"/>
                  <a:ea typeface="微软雅黑" panose="020B0503020204020204" charset="-122"/>
                </a:rPr>
                <a:t>连接与帧结构</a:t>
              </a:r>
            </a:p>
          </p:txBody>
        </p:sp>
        <p:sp>
          <p:nvSpPr>
            <p:cNvPr id="13" name="文本框 12"/>
            <p:cNvSpPr txBox="1"/>
            <p:nvPr/>
          </p:nvSpPr>
          <p:spPr>
            <a:xfrm>
              <a:off x="2212" y="6975"/>
              <a:ext cx="9628" cy="580"/>
            </a:xfrm>
            <a:prstGeom prst="rect">
              <a:avLst/>
            </a:prstGeom>
            <a:noFill/>
          </p:spPr>
          <p:txBody>
            <a:bodyPr wrap="square">
              <a:spAutoFit/>
            </a:bodyPr>
            <a:lstStyle/>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1C673-69A4-92BC-8A08-90BF740D3A7B}"/>
            </a:ext>
          </a:extLst>
        </p:cNvPr>
        <p:cNvGrpSpPr/>
        <p:nvPr/>
      </p:nvGrpSpPr>
      <p:grpSpPr>
        <a:xfrm>
          <a:off x="0" y="0"/>
          <a:ext cx="0" cy="0"/>
          <a:chOff x="0" y="0"/>
          <a:chExt cx="0" cy="0"/>
        </a:xfrm>
      </p:grpSpPr>
      <p:grpSp>
        <p:nvGrpSpPr>
          <p:cNvPr id="6" name="组合 5">
            <a:extLst>
              <a:ext uri="{FF2B5EF4-FFF2-40B4-BE49-F238E27FC236}">
                <a16:creationId xmlns:a16="http://schemas.microsoft.com/office/drawing/2014/main" id="{FAD281A4-892A-4D84-C12C-8A054E857F3C}"/>
              </a:ext>
            </a:extLst>
          </p:cNvPr>
          <p:cNvGrpSpPr/>
          <p:nvPr/>
        </p:nvGrpSpPr>
        <p:grpSpPr>
          <a:xfrm>
            <a:off x="351155" y="325120"/>
            <a:ext cx="4559300" cy="1015365"/>
            <a:chOff x="1572" y="494"/>
            <a:chExt cx="7180" cy="1599"/>
          </a:xfrm>
        </p:grpSpPr>
        <p:grpSp>
          <p:nvGrpSpPr>
            <p:cNvPr id="8" name="组合 7">
              <a:extLst>
                <a:ext uri="{FF2B5EF4-FFF2-40B4-BE49-F238E27FC236}">
                  <a16:creationId xmlns:a16="http://schemas.microsoft.com/office/drawing/2014/main" id="{03D404D7-0DAD-DCDA-105A-C7042C6AEDCB}"/>
                </a:ext>
              </a:extLst>
            </p:cNvPr>
            <p:cNvGrpSpPr/>
            <p:nvPr/>
          </p:nvGrpSpPr>
          <p:grpSpPr>
            <a:xfrm>
              <a:off x="1572" y="494"/>
              <a:ext cx="2047" cy="1599"/>
              <a:chOff x="2761095" y="2248418"/>
              <a:chExt cx="1948563" cy="1522661"/>
            </a:xfrm>
          </p:grpSpPr>
          <p:sp>
            <p:nvSpPr>
              <p:cNvPr id="9" name="矩形: 圆角 24">
                <a:extLst>
                  <a:ext uri="{FF2B5EF4-FFF2-40B4-BE49-F238E27FC236}">
                    <a16:creationId xmlns:a16="http://schemas.microsoft.com/office/drawing/2014/main" id="{A88365C0-2F86-958E-134C-27BCF06906A2}"/>
                  </a:ext>
                </a:extLst>
              </p:cNvPr>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a:extLst>
                  <a:ext uri="{FF2B5EF4-FFF2-40B4-BE49-F238E27FC236}">
                    <a16:creationId xmlns:a16="http://schemas.microsoft.com/office/drawing/2014/main" id="{C19DA01B-A9A6-0605-8565-6201DDAE1A79}"/>
                  </a:ext>
                </a:extLst>
              </p:cNvPr>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9B309DAD-E9A9-A59E-A314-CB0975452E00}"/>
                  </a:ext>
                </a:extLst>
              </p:cNvPr>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a:extLst>
                <a:ext uri="{FF2B5EF4-FFF2-40B4-BE49-F238E27FC236}">
                  <a16:creationId xmlns:a16="http://schemas.microsoft.com/office/drawing/2014/main" id="{D09163E5-EC59-A4FD-24D8-7BC84D1A2F70}"/>
                </a:ext>
              </a:extLst>
            </p:cNvPr>
            <p:cNvSpPr/>
            <p:nvPr/>
          </p:nvSpPr>
          <p:spPr>
            <a:xfrm>
              <a:off x="3078" y="751"/>
              <a:ext cx="3118" cy="921"/>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连接过程</a:t>
              </a:r>
            </a:p>
          </p:txBody>
        </p:sp>
        <p:sp>
          <p:nvSpPr>
            <p:cNvPr id="29" name="文本框 28">
              <a:extLst>
                <a:ext uri="{FF2B5EF4-FFF2-40B4-BE49-F238E27FC236}">
                  <a16:creationId xmlns:a16="http://schemas.microsoft.com/office/drawing/2014/main" id="{339045FF-B83D-E672-50D7-E4A469EFFD65}"/>
                </a:ext>
              </a:extLst>
            </p:cNvPr>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sp>
        <p:nvSpPr>
          <p:cNvPr id="19" name="矩形: 圆角 18">
            <a:extLst>
              <a:ext uri="{FF2B5EF4-FFF2-40B4-BE49-F238E27FC236}">
                <a16:creationId xmlns:a16="http://schemas.microsoft.com/office/drawing/2014/main" id="{C8B5E342-46A2-B262-F0DE-E35E40CDFFBB}"/>
              </a:ext>
            </a:extLst>
          </p:cNvPr>
          <p:cNvSpPr/>
          <p:nvPr/>
        </p:nvSpPr>
        <p:spPr>
          <a:xfrm>
            <a:off x="977900" y="1667834"/>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sym typeface="+mn-lt"/>
            </a:endParaRPr>
          </a:p>
        </p:txBody>
      </p:sp>
      <p:grpSp>
        <p:nvGrpSpPr>
          <p:cNvPr id="15" name="组合 14">
            <a:extLst>
              <a:ext uri="{FF2B5EF4-FFF2-40B4-BE49-F238E27FC236}">
                <a16:creationId xmlns:a16="http://schemas.microsoft.com/office/drawing/2014/main" id="{C520554A-F6D8-C3E5-D4D0-2742CED5CBFD}"/>
              </a:ext>
            </a:extLst>
          </p:cNvPr>
          <p:cNvGrpSpPr/>
          <p:nvPr/>
        </p:nvGrpSpPr>
        <p:grpSpPr>
          <a:xfrm>
            <a:off x="1138599" y="2020129"/>
            <a:ext cx="3430770" cy="493771"/>
            <a:chOff x="3134969" y="2228849"/>
            <a:chExt cx="2807403" cy="435661"/>
          </a:xfrm>
        </p:grpSpPr>
        <p:sp>
          <p:nvSpPr>
            <p:cNvPr id="18" name="椭圆 17">
              <a:extLst>
                <a:ext uri="{FF2B5EF4-FFF2-40B4-BE49-F238E27FC236}">
                  <a16:creationId xmlns:a16="http://schemas.microsoft.com/office/drawing/2014/main" id="{29DF8531-53C3-8309-C361-FA66160F8F5A}"/>
                </a:ext>
              </a:extLst>
            </p:cNvPr>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1</a:t>
              </a:r>
            </a:p>
          </p:txBody>
        </p:sp>
        <p:sp>
          <p:nvSpPr>
            <p:cNvPr id="32" name="矩形 31">
              <a:extLst>
                <a:ext uri="{FF2B5EF4-FFF2-40B4-BE49-F238E27FC236}">
                  <a16:creationId xmlns:a16="http://schemas.microsoft.com/office/drawing/2014/main" id="{70936B8A-DFFA-E08D-7E0F-E82BEE7979BF}"/>
                </a:ext>
              </a:extLst>
            </p:cNvPr>
            <p:cNvSpPr/>
            <p:nvPr/>
          </p:nvSpPr>
          <p:spPr>
            <a:xfrm>
              <a:off x="3702130" y="2284383"/>
              <a:ext cx="2240242" cy="325868"/>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探测（</a:t>
              </a:r>
              <a:r>
                <a:rPr lang="en-US" altLang="zh-CN" b="1" dirty="0">
                  <a:solidFill>
                    <a:srgbClr val="25557A"/>
                  </a:solidFill>
                  <a:latin typeface="微软雅黑" panose="020B0503020204020204" charset="-122"/>
                  <a:ea typeface="微软雅黑" panose="020B0503020204020204" charset="-122"/>
                  <a:cs typeface="+mn-ea"/>
                  <a:sym typeface="+mn-lt"/>
                </a:rPr>
                <a:t>Probe</a:t>
              </a:r>
              <a:r>
                <a:rPr lang="zh-CN" altLang="en-US" b="1" dirty="0">
                  <a:solidFill>
                    <a:srgbClr val="25557A"/>
                  </a:solidFill>
                  <a:latin typeface="微软雅黑" panose="020B0503020204020204" charset="-122"/>
                  <a:ea typeface="微软雅黑" panose="020B0503020204020204" charset="-122"/>
                  <a:cs typeface="+mn-ea"/>
                  <a:sym typeface="+mn-lt"/>
                </a:rPr>
                <a:t>）</a:t>
              </a:r>
            </a:p>
          </p:txBody>
        </p:sp>
      </p:grpSp>
      <p:sp>
        <p:nvSpPr>
          <p:cNvPr id="38" name="矩形 37">
            <a:extLst>
              <a:ext uri="{FF2B5EF4-FFF2-40B4-BE49-F238E27FC236}">
                <a16:creationId xmlns:a16="http://schemas.microsoft.com/office/drawing/2014/main" id="{4CB6CEC3-7CDB-2DD0-2E20-6D4D7EF5E398}"/>
              </a:ext>
            </a:extLst>
          </p:cNvPr>
          <p:cNvSpPr/>
          <p:nvPr/>
        </p:nvSpPr>
        <p:spPr>
          <a:xfrm>
            <a:off x="1831695" y="2869422"/>
            <a:ext cx="2944664" cy="369332"/>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认证（</a:t>
            </a:r>
            <a:r>
              <a:rPr lang="en-US" altLang="zh-CN" b="1" dirty="0">
                <a:solidFill>
                  <a:srgbClr val="25557A"/>
                </a:solidFill>
                <a:latin typeface="微软雅黑" panose="020B0503020204020204" charset="-122"/>
                <a:ea typeface="微软雅黑" panose="020B0503020204020204" charset="-122"/>
                <a:cs typeface="+mn-ea"/>
                <a:sym typeface="+mn-lt"/>
              </a:rPr>
              <a:t>Authentication</a:t>
            </a:r>
            <a:r>
              <a:rPr lang="zh-CN" altLang="en-US" b="1" dirty="0">
                <a:solidFill>
                  <a:srgbClr val="25557A"/>
                </a:solidFill>
                <a:latin typeface="微软雅黑" panose="020B0503020204020204" charset="-122"/>
                <a:ea typeface="微软雅黑" panose="020B0503020204020204" charset="-122"/>
                <a:cs typeface="+mn-ea"/>
                <a:sym typeface="+mn-lt"/>
              </a:rPr>
              <a:t>）</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44" name="矩形 43">
            <a:extLst>
              <a:ext uri="{FF2B5EF4-FFF2-40B4-BE49-F238E27FC236}">
                <a16:creationId xmlns:a16="http://schemas.microsoft.com/office/drawing/2014/main" id="{2F1415D6-E789-16E8-CFD3-6568727FB6B1}"/>
              </a:ext>
            </a:extLst>
          </p:cNvPr>
          <p:cNvSpPr/>
          <p:nvPr/>
        </p:nvSpPr>
        <p:spPr>
          <a:xfrm>
            <a:off x="1852506" y="3840554"/>
            <a:ext cx="2240315" cy="368246"/>
          </a:xfrm>
          <a:prstGeom prst="rect">
            <a:avLst/>
          </a:prstGeom>
        </p:spPr>
        <p:txBody>
          <a:bodyPr wrap="square">
            <a:spAutoFit/>
          </a:bodyPr>
          <a:lstStyle/>
          <a:p>
            <a:r>
              <a:rPr lang="zh-CN" altLang="en-US" b="1" dirty="0">
                <a:solidFill>
                  <a:srgbClr val="25557A"/>
                </a:solidFill>
                <a:latin typeface="微软雅黑" panose="020B0503020204020204" charset="-122"/>
                <a:ea typeface="微软雅黑" panose="020B0503020204020204" charset="-122"/>
                <a:cs typeface="+mn-ea"/>
                <a:sym typeface="+mn-lt"/>
              </a:rPr>
              <a:t>关联（</a:t>
            </a:r>
            <a:r>
              <a:rPr lang="en-US" altLang="zh-CN" b="1" dirty="0">
                <a:solidFill>
                  <a:srgbClr val="25557A"/>
                </a:solidFill>
                <a:latin typeface="微软雅黑" panose="020B0503020204020204" charset="-122"/>
                <a:ea typeface="微软雅黑" panose="020B0503020204020204" charset="-122"/>
                <a:cs typeface="+mn-ea"/>
                <a:sym typeface="+mn-lt"/>
              </a:rPr>
              <a:t>Association</a:t>
            </a:r>
            <a:r>
              <a:rPr lang="zh-CN" altLang="en-US" b="1" dirty="0">
                <a:solidFill>
                  <a:srgbClr val="25557A"/>
                </a:solidFill>
                <a:latin typeface="微软雅黑" panose="020B0503020204020204" charset="-122"/>
                <a:ea typeface="微软雅黑" panose="020B0503020204020204" charset="-122"/>
                <a:cs typeface="+mn-ea"/>
                <a:sym typeface="+mn-lt"/>
              </a:rPr>
              <a:t>）</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pic>
        <p:nvPicPr>
          <p:cNvPr id="12" name="图片 11" descr="图书馆">
            <a:extLst>
              <a:ext uri="{FF2B5EF4-FFF2-40B4-BE49-F238E27FC236}">
                <a16:creationId xmlns:a16="http://schemas.microsoft.com/office/drawing/2014/main" id="{07C13D2A-423F-631E-D3ED-57F5C2555380}"/>
              </a:ext>
            </a:extLst>
          </p:cNvPr>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6" name="组合 15">
            <a:extLst>
              <a:ext uri="{FF2B5EF4-FFF2-40B4-BE49-F238E27FC236}">
                <a16:creationId xmlns:a16="http://schemas.microsoft.com/office/drawing/2014/main" id="{0BAF3DB7-AD1E-A71B-A74A-D32F5DA671D7}"/>
              </a:ext>
            </a:extLst>
          </p:cNvPr>
          <p:cNvGrpSpPr/>
          <p:nvPr userDrawn="1"/>
        </p:nvGrpSpPr>
        <p:grpSpPr>
          <a:xfrm>
            <a:off x="10289667" y="-801077"/>
            <a:ext cx="1902333" cy="2044520"/>
            <a:chOff x="8135783" y="-1669981"/>
            <a:chExt cx="4056217" cy="4359393"/>
          </a:xfrm>
        </p:grpSpPr>
        <p:sp>
          <p:nvSpPr>
            <p:cNvPr id="17" name="任意多边形: 形状 10">
              <a:extLst>
                <a:ext uri="{FF2B5EF4-FFF2-40B4-BE49-F238E27FC236}">
                  <a16:creationId xmlns:a16="http://schemas.microsoft.com/office/drawing/2014/main" id="{C35F360E-3E13-7244-BEAA-62F4DD0682FD}"/>
                </a:ext>
              </a:extLst>
            </p:cNvPr>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3D0E80F7-0E15-2D0F-2335-1D38471C4A7E}"/>
                </a:ext>
              </a:extLst>
            </p:cNvPr>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a:extLst>
              <a:ext uri="{FF2B5EF4-FFF2-40B4-BE49-F238E27FC236}">
                <a16:creationId xmlns:a16="http://schemas.microsoft.com/office/drawing/2014/main" id="{4ECDE777-7F04-1FAB-E85B-49B87E957AE9}"/>
              </a:ext>
            </a:extLst>
          </p:cNvPr>
          <p:cNvSpPr/>
          <p:nvPr/>
        </p:nvSpPr>
        <p:spPr>
          <a:xfrm>
            <a:off x="1138599" y="2935229"/>
            <a:ext cx="532397" cy="49377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2</a:t>
            </a:r>
          </a:p>
        </p:txBody>
      </p:sp>
      <p:sp>
        <p:nvSpPr>
          <p:cNvPr id="3" name="椭圆 2">
            <a:extLst>
              <a:ext uri="{FF2B5EF4-FFF2-40B4-BE49-F238E27FC236}">
                <a16:creationId xmlns:a16="http://schemas.microsoft.com/office/drawing/2014/main" id="{AD220967-BFF9-5445-5119-3F455F48A767}"/>
              </a:ext>
            </a:extLst>
          </p:cNvPr>
          <p:cNvSpPr/>
          <p:nvPr/>
        </p:nvSpPr>
        <p:spPr>
          <a:xfrm>
            <a:off x="1166464" y="3814650"/>
            <a:ext cx="532397" cy="49377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3</a:t>
            </a:r>
          </a:p>
        </p:txBody>
      </p:sp>
      <p:sp>
        <p:nvSpPr>
          <p:cNvPr id="4" name="椭圆 3">
            <a:extLst>
              <a:ext uri="{FF2B5EF4-FFF2-40B4-BE49-F238E27FC236}">
                <a16:creationId xmlns:a16="http://schemas.microsoft.com/office/drawing/2014/main" id="{2008B749-E51A-A294-4D9E-BCA938907618}"/>
              </a:ext>
            </a:extLst>
          </p:cNvPr>
          <p:cNvSpPr/>
          <p:nvPr/>
        </p:nvSpPr>
        <p:spPr>
          <a:xfrm>
            <a:off x="1193454" y="4786071"/>
            <a:ext cx="532397" cy="49377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dirty="0">
                <a:latin typeface="微软雅黑" panose="020B0503020204020204" charset="-122"/>
                <a:ea typeface="微软雅黑" panose="020B0503020204020204" charset="-122"/>
                <a:cs typeface="+mn-ea"/>
                <a:sym typeface="+mn-lt"/>
              </a:rPr>
              <a:t>3</a:t>
            </a:r>
          </a:p>
        </p:txBody>
      </p:sp>
      <p:sp>
        <p:nvSpPr>
          <p:cNvPr id="5" name="矩形 4">
            <a:extLst>
              <a:ext uri="{FF2B5EF4-FFF2-40B4-BE49-F238E27FC236}">
                <a16:creationId xmlns:a16="http://schemas.microsoft.com/office/drawing/2014/main" id="{48CA0DA9-B3B3-B3A9-8327-3CB0DCDCB252}"/>
              </a:ext>
            </a:extLst>
          </p:cNvPr>
          <p:cNvSpPr/>
          <p:nvPr/>
        </p:nvSpPr>
        <p:spPr>
          <a:xfrm>
            <a:off x="1852506" y="4906809"/>
            <a:ext cx="3668400" cy="369332"/>
          </a:xfrm>
          <a:prstGeom prst="rect">
            <a:avLst/>
          </a:prstGeom>
        </p:spPr>
        <p:txBody>
          <a:bodyPr wrap="square">
            <a:spAutoFit/>
          </a:bodyPr>
          <a:lstStyle/>
          <a:p>
            <a:r>
              <a:rPr lang="en-US" altLang="zh-CN" b="1" dirty="0">
                <a:solidFill>
                  <a:srgbClr val="25557A"/>
                </a:solidFill>
                <a:latin typeface="微软雅黑" panose="020B0503020204020204" charset="-122"/>
                <a:ea typeface="微软雅黑" panose="020B0503020204020204" charset="-122"/>
                <a:cs typeface="+mn-ea"/>
                <a:sym typeface="+mn-lt"/>
              </a:rPr>
              <a:t>EAPOL</a:t>
            </a:r>
            <a:r>
              <a:rPr lang="zh-CN" altLang="en-US" b="1" dirty="0">
                <a:solidFill>
                  <a:srgbClr val="25557A"/>
                </a:solidFill>
                <a:latin typeface="微软雅黑" panose="020B0503020204020204" charset="-122"/>
                <a:ea typeface="微软雅黑" panose="020B0503020204020204" charset="-122"/>
                <a:cs typeface="+mn-ea"/>
                <a:sym typeface="+mn-lt"/>
              </a:rPr>
              <a:t>（</a:t>
            </a:r>
            <a:r>
              <a:rPr lang="en-US" altLang="zh-CN" b="1" dirty="0">
                <a:solidFill>
                  <a:srgbClr val="25557A"/>
                </a:solidFill>
                <a:latin typeface="微软雅黑" panose="020B0503020204020204" charset="-122"/>
                <a:ea typeface="微软雅黑" panose="020B0503020204020204" charset="-122"/>
                <a:cs typeface="+mn-ea"/>
                <a:sym typeface="+mn-lt"/>
              </a:rPr>
              <a:t>Association</a:t>
            </a:r>
            <a:r>
              <a:rPr lang="zh-CN" altLang="en-US" b="1" dirty="0">
                <a:solidFill>
                  <a:srgbClr val="25557A"/>
                </a:solidFill>
                <a:latin typeface="微软雅黑" panose="020B0503020204020204" charset="-122"/>
                <a:ea typeface="微软雅黑" panose="020B0503020204020204" charset="-122"/>
                <a:cs typeface="+mn-ea"/>
                <a:sym typeface="+mn-lt"/>
              </a:rPr>
              <a:t>）</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Tree>
    <p:custDataLst>
      <p:tags r:id="rId1"/>
    </p:custDataLst>
    <p:extLst>
      <p:ext uri="{BB962C8B-B14F-4D97-AF65-F5344CB8AC3E}">
        <p14:creationId xmlns:p14="http://schemas.microsoft.com/office/powerpoint/2010/main" val="337002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p>
            </p:txBody>
          </p:sp>
        </p:grpSp>
        <p:sp>
          <p:nvSpPr>
            <p:cNvPr id="11" name="矩形 10"/>
            <p:cNvSpPr/>
            <p:nvPr/>
          </p:nvSpPr>
          <p:spPr>
            <a:xfrm>
              <a:off x="3078" y="751"/>
              <a:ext cx="3788" cy="919"/>
            </a:xfrm>
            <a:prstGeom prst="rect">
              <a:avLst/>
            </a:prstGeom>
          </p:spPr>
          <p:txBody>
            <a:bodyPr wrap="none">
              <a:spAutoFit/>
            </a:bodyPr>
            <a:lstStyle/>
            <a:p>
              <a:r>
                <a:rPr lang="zh-CN" altLang="en-US" sz="3200" b="1" spc="300" dirty="0">
                  <a:latin typeface="微软雅黑" panose="020B0503020204020204" charset="-122"/>
                  <a:ea typeface="微软雅黑" panose="020B0503020204020204" charset="-122"/>
                </a:rPr>
                <a:t>请输入标题</a:t>
              </a:r>
            </a:p>
          </p:txBody>
        </p:sp>
        <p:sp>
          <p:nvSpPr>
            <p:cNvPr id="29" name="文本框 28"/>
            <p:cNvSpPr txBox="1"/>
            <p:nvPr/>
          </p:nvSpPr>
          <p:spPr>
            <a:xfrm>
              <a:off x="3107" y="1365"/>
              <a:ext cx="5645" cy="580"/>
            </a:xfrm>
            <a:prstGeom prst="rect">
              <a:avLst/>
            </a:prstGeom>
            <a:noFill/>
          </p:spPr>
          <p:txBody>
            <a:bodyPr wrap="square">
              <a:spAutoFit/>
            </a:bodyPr>
            <a:lstStyle/>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p>
          </p:txBody>
        </p:sp>
      </p:grpSp>
      <p:pic>
        <p:nvPicPr>
          <p:cNvPr id="51" name="图片 50"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660400" y="1443990"/>
            <a:ext cx="10858500" cy="4690110"/>
            <a:chOff x="1040" y="2274"/>
            <a:chExt cx="17100" cy="7386"/>
          </a:xfrm>
        </p:grpSpPr>
        <p:sp>
          <p:nvSpPr>
            <p:cNvPr id="2" name="矩形 1"/>
            <p:cNvSpPr/>
            <p:nvPr/>
          </p:nvSpPr>
          <p:spPr>
            <a:xfrm>
              <a:off x="1040" y="2274"/>
              <a:ext cx="17100" cy="33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346" y="2586"/>
              <a:ext cx="11773" cy="2733"/>
              <a:chOff x="1188085" y="4304453"/>
              <a:chExt cx="4283710" cy="1735330"/>
            </a:xfrm>
          </p:grpSpPr>
          <p:sp>
            <p:nvSpPr>
              <p:cNvPr id="19" name="文本框 18"/>
              <p:cNvSpPr txBox="1"/>
              <p:nvPr/>
            </p:nvSpPr>
            <p:spPr>
              <a:xfrm>
                <a:off x="1188085" y="4304453"/>
                <a:ext cx="2730844" cy="461665"/>
              </a:xfrm>
              <a:prstGeom prst="rect">
                <a:avLst/>
              </a:prstGeom>
              <a:noFill/>
            </p:spPr>
            <p:txBody>
              <a:bodyPr wrap="square" rtlCol="0">
                <a:spAutoFit/>
              </a:bodyPr>
              <a:lstStyle/>
              <a:p>
                <a:r>
                  <a:rPr lang="zh-CN" altLang="en-US" sz="2400" b="1" dirty="0">
                    <a:solidFill>
                      <a:srgbClr val="25557A"/>
                    </a:solidFill>
                  </a:rPr>
                  <a:t>您的标题</a:t>
                </a:r>
              </a:p>
            </p:txBody>
          </p:sp>
          <p:cxnSp>
            <p:nvCxnSpPr>
              <p:cNvPr id="20" name="直接连接符 19"/>
              <p:cNvCxnSpPr/>
              <p:nvPr/>
            </p:nvCxnSpPr>
            <p:spPr>
              <a:xfrm>
                <a:off x="1248911" y="4856923"/>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88085" y="4896457"/>
                <a:ext cx="4283710" cy="1143326"/>
              </a:xfrm>
              <a:prstGeom prst="rect">
                <a:avLst/>
              </a:prstGeom>
              <a:noFill/>
            </p:spPr>
            <p:txBody>
              <a:bodyPr wrap="square">
                <a:spAutoFit/>
              </a:bodyPr>
              <a:lstStyle/>
              <a:p>
                <a:pPr algn="just">
                  <a:lnSpc>
                    <a:spcPct val="130000"/>
                  </a:lnSpc>
                </a:pPr>
                <a:r>
                  <a:rPr lang="zh-CN" altLang="en-US" dirty="0"/>
                  <a:t>这里输入您的内容，您也可以选取内容后粘贴，出现“Ctrl”后，选择“只保留文本”。替换图片时，复制您的图片</a:t>
                </a:r>
                <a:r>
                  <a:rPr lang="en-US" altLang="zh-CN" dirty="0"/>
                  <a:t>&gt;</a:t>
                </a:r>
                <a:r>
                  <a:rPr lang="zh-CN" altLang="en-US" dirty="0"/>
                  <a:t>点击已有图片</a:t>
                </a:r>
                <a:r>
                  <a:rPr lang="en-US" altLang="zh-CN" dirty="0"/>
                  <a:t>&gt;</a:t>
                </a:r>
                <a:r>
                  <a:rPr lang="zh-CN" altLang="en-US" dirty="0"/>
                  <a:t>右键</a:t>
                </a:r>
                <a:r>
                  <a:rPr lang="en-US" altLang="zh-CN" dirty="0"/>
                  <a:t>&gt;</a:t>
                </a:r>
                <a:r>
                  <a:rPr lang="zh-CN" altLang="en-US" dirty="0"/>
                  <a:t>设置形状格式</a:t>
                </a:r>
                <a:r>
                  <a:rPr lang="en-US" altLang="zh-CN" dirty="0"/>
                  <a:t>&gt;</a:t>
                </a:r>
                <a:r>
                  <a:rPr lang="zh-CN" altLang="en-US" dirty="0"/>
                  <a:t>图片或纹理填充</a:t>
                </a:r>
                <a:r>
                  <a:rPr lang="en-US" altLang="zh-CN" dirty="0"/>
                  <a:t>&gt;</a:t>
                </a:r>
                <a:r>
                  <a:rPr lang="zh-CN" altLang="en-US" dirty="0"/>
                  <a:t>剪贴板</a:t>
                </a:r>
                <a:r>
                  <a:rPr lang="en-US" altLang="zh-CN" dirty="0"/>
                  <a:t>&gt;</a:t>
                </a:r>
                <a:r>
                  <a:rPr lang="zh-CN" altLang="en-US" dirty="0"/>
                  <a:t>图片格式</a:t>
                </a:r>
                <a:r>
                  <a:rPr lang="en-US" altLang="zh-CN" dirty="0"/>
                  <a:t>&gt;</a:t>
                </a:r>
                <a:r>
                  <a:rPr lang="zh-CN" altLang="en-US" dirty="0"/>
                  <a:t>裁剪</a:t>
                </a:r>
                <a:r>
                  <a:rPr lang="en-US" altLang="zh-CN" dirty="0"/>
                  <a:t>&gt;</a:t>
                </a:r>
                <a:r>
                  <a:rPr lang="zh-CN" altLang="en-US" dirty="0"/>
                  <a:t>填充</a:t>
                </a:r>
              </a:p>
            </p:txBody>
          </p:sp>
        </p:grpSp>
        <p:sp>
          <p:nvSpPr>
            <p:cNvPr id="23" name="矩形 22"/>
            <p:cNvSpPr/>
            <p:nvPr/>
          </p:nvSpPr>
          <p:spPr>
            <a:xfrm>
              <a:off x="1040" y="6324"/>
              <a:ext cx="17100" cy="33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5870" y="6635"/>
              <a:ext cx="11773" cy="2744"/>
              <a:chOff x="1188085" y="4304453"/>
              <a:chExt cx="4283710" cy="1742315"/>
            </a:xfrm>
          </p:grpSpPr>
          <p:sp>
            <p:nvSpPr>
              <p:cNvPr id="37" name="文本框 36"/>
              <p:cNvSpPr txBox="1"/>
              <p:nvPr/>
            </p:nvSpPr>
            <p:spPr>
              <a:xfrm>
                <a:off x="1188085" y="4304453"/>
                <a:ext cx="2730844" cy="460375"/>
              </a:xfrm>
              <a:prstGeom prst="rect">
                <a:avLst/>
              </a:prstGeom>
              <a:noFill/>
            </p:spPr>
            <p:txBody>
              <a:bodyPr wrap="square" rtlCol="0">
                <a:spAutoFit/>
              </a:bodyPr>
              <a:lstStyle/>
              <a:p>
                <a:r>
                  <a:rPr lang="zh-CN" altLang="en-US" sz="2400" b="1" dirty="0">
                    <a:solidFill>
                      <a:srgbClr val="25557A"/>
                    </a:solidFill>
                  </a:rPr>
                  <a:t>您的标题</a:t>
                </a:r>
                <a:endParaRPr lang="zh-CN" altLang="en-US" sz="2400" b="1" dirty="0">
                  <a:solidFill>
                    <a:schemeClr val="accent1"/>
                  </a:solidFill>
                </a:endParaRPr>
              </a:p>
            </p:txBody>
          </p:sp>
          <p:cxnSp>
            <p:nvCxnSpPr>
              <p:cNvPr id="38" name="直接连接符 37"/>
              <p:cNvCxnSpPr/>
              <p:nvPr/>
            </p:nvCxnSpPr>
            <p:spPr>
              <a:xfrm>
                <a:off x="1232903" y="4863908"/>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188085" y="4903442"/>
                <a:ext cx="4283710" cy="1143326"/>
              </a:xfrm>
              <a:prstGeom prst="rect">
                <a:avLst/>
              </a:prstGeom>
              <a:noFill/>
            </p:spPr>
            <p:txBody>
              <a:bodyPr wrap="square">
                <a:spAutoFit/>
              </a:bodyPr>
              <a:lstStyle/>
              <a:p>
                <a:pPr algn="just">
                  <a:lnSpc>
                    <a:spcPct val="130000"/>
                  </a:lnSpc>
                </a:pPr>
                <a:r>
                  <a:rPr lang="zh-CN" altLang="en-US" dirty="0"/>
                  <a:t>这里输入您的内容，您也可以选取内容后粘贴，出现“Ctrl”后，选择“只保留文本”。替换图片时，复制您的图片</a:t>
                </a:r>
                <a:r>
                  <a:rPr lang="en-US" altLang="zh-CN" dirty="0"/>
                  <a:t>&gt;</a:t>
                </a:r>
                <a:r>
                  <a:rPr lang="zh-CN" altLang="en-US" dirty="0"/>
                  <a:t>点击已有图片</a:t>
                </a:r>
                <a:r>
                  <a:rPr lang="en-US" altLang="zh-CN" dirty="0"/>
                  <a:t>&gt;</a:t>
                </a:r>
                <a:r>
                  <a:rPr lang="zh-CN" altLang="en-US" dirty="0"/>
                  <a:t>右键</a:t>
                </a:r>
                <a:r>
                  <a:rPr lang="en-US" altLang="zh-CN" dirty="0"/>
                  <a:t>&gt;</a:t>
                </a:r>
                <a:r>
                  <a:rPr lang="zh-CN" altLang="en-US" dirty="0"/>
                  <a:t>设置形状格式</a:t>
                </a:r>
                <a:r>
                  <a:rPr lang="en-US" altLang="zh-CN" dirty="0"/>
                  <a:t>&gt;</a:t>
                </a:r>
                <a:r>
                  <a:rPr lang="zh-CN" altLang="en-US" dirty="0"/>
                  <a:t>图片或纹理填充</a:t>
                </a:r>
                <a:r>
                  <a:rPr lang="en-US" altLang="zh-CN" dirty="0"/>
                  <a:t>&gt;</a:t>
                </a:r>
                <a:r>
                  <a:rPr lang="zh-CN" altLang="en-US" dirty="0"/>
                  <a:t>剪贴板</a:t>
                </a:r>
                <a:r>
                  <a:rPr lang="en-US" altLang="zh-CN" dirty="0"/>
                  <a:t>&gt;</a:t>
                </a:r>
                <a:r>
                  <a:rPr lang="zh-CN" altLang="en-US" dirty="0"/>
                  <a:t>图片格式</a:t>
                </a:r>
                <a:r>
                  <a:rPr lang="en-US" altLang="zh-CN" dirty="0"/>
                  <a:t>&gt;</a:t>
                </a:r>
                <a:r>
                  <a:rPr lang="zh-CN" altLang="en-US" dirty="0"/>
                  <a:t>裁剪</a:t>
                </a:r>
                <a:r>
                  <a:rPr lang="en-US" altLang="zh-CN" dirty="0"/>
                  <a:t>&gt;</a:t>
                </a:r>
                <a:r>
                  <a:rPr lang="zh-CN" altLang="en-US" dirty="0"/>
                  <a:t>填充</a:t>
                </a:r>
              </a:p>
            </p:txBody>
          </p:sp>
        </p:grpSp>
        <p:pic>
          <p:nvPicPr>
            <p:cNvPr id="18" name="图片 17" descr="小招logo"/>
            <p:cNvPicPr>
              <a:picLocks noChangeAspect="1"/>
            </p:cNvPicPr>
            <p:nvPr/>
          </p:nvPicPr>
          <p:blipFill>
            <a:blip r:embed="rId4"/>
            <a:stretch>
              <a:fillRect/>
            </a:stretch>
          </p:blipFill>
          <p:spPr>
            <a:xfrm>
              <a:off x="14922" y="4366"/>
              <a:ext cx="1701" cy="952"/>
            </a:xfrm>
            <a:prstGeom prst="rect">
              <a:avLst/>
            </a:prstGeom>
          </p:spPr>
        </p:pic>
        <p:pic>
          <p:nvPicPr>
            <p:cNvPr id="24" name="图片 23" descr="小招logo"/>
            <p:cNvPicPr>
              <a:picLocks noChangeAspect="1"/>
            </p:cNvPicPr>
            <p:nvPr/>
          </p:nvPicPr>
          <p:blipFill>
            <a:blip r:embed="rId4"/>
            <a:stretch>
              <a:fillRect/>
            </a:stretch>
          </p:blipFill>
          <p:spPr>
            <a:xfrm>
              <a:off x="2541" y="8427"/>
              <a:ext cx="1701" cy="952"/>
            </a:xfrm>
            <a:prstGeom prst="rect">
              <a:avLst/>
            </a:prstGeom>
          </p:spPr>
        </p:pic>
      </p:gr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FjYWIyZjUwMTdmODQ5MGQwMGU3YWZkZjQxMjAxY2M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8100}"/>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835,&quot;width&quot;:3969}"/>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1048</Words>
  <Application>Microsoft Office PowerPoint</Application>
  <PresentationFormat>宽屏</PresentationFormat>
  <Paragraphs>161</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思源黑体 CN Bold</vt:lpstr>
      <vt:lpstr>思源黑体 CN Regular</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津远 张</cp:lastModifiedBy>
  <cp:revision>160</cp:revision>
  <dcterms:created xsi:type="dcterms:W3CDTF">2019-06-19T02:08:00Z</dcterms:created>
  <dcterms:modified xsi:type="dcterms:W3CDTF">2024-12-16T08:59:48Z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0FA7266D02E942AAAA912ABFFAAB6B71</vt:lpwstr>
  </property>
</Properties>
</file>