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13704-1EED-4D6F-99FC-3C99CFB43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0C50D5-3654-4824-AE91-09D905E5A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714458-3FBC-450E-B660-463EF8E8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438-F381-48A4-83FE-0578FB787335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37549C-4FB0-4117-BCBB-A96768AE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66A51D-EC80-4367-9282-6E3422EF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0DAD-0F03-4AA9-967C-82D7AEB3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83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736D2-702A-4E37-ACD3-FBA15EE9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6A2D54-17F8-43FB-B48C-6D4486BFD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1C895B-CAD6-44BE-AE79-5072DAC0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438-F381-48A4-83FE-0578FB787335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F30193-B970-4F94-BA37-444534BF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73D6ED-1043-421D-B71E-97B3B83F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0DAD-0F03-4AA9-967C-82D7AEB3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03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50993B-5D87-4C09-A375-8556945C9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F8C039-FCA3-48B7-BAB9-B77FA798E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001C2-EDB8-4F37-AD7E-88567D33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438-F381-48A4-83FE-0578FB787335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3B8ED9-AB69-45C9-A10E-D02A48CD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0D5EFA-CDDD-4693-8D62-DCDBFD6F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0DAD-0F03-4AA9-967C-82D7AEB3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20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EB671-4EDA-4BE1-B67B-1DB9EFEC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D78C7-655E-483C-BAEB-A43577F21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C9EDF7-9F2F-42BF-A380-5F960BE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438-F381-48A4-83FE-0578FB787335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891C7C-C0F7-4091-AFFF-A32A951F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B3EE01-C057-46E6-9B82-182CC254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0DAD-0F03-4AA9-967C-82D7AEB3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21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5444D-AB1D-412D-A02E-62D5A9DB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3ECC2E-5CFE-470F-886C-8B2574440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6709B6-0A9E-4F58-8007-36AE9143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438-F381-48A4-83FE-0578FB787335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52530-ADA5-4509-8AC1-8A50ABB2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1916B-0CFB-4F20-B0F5-1D624035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0DAD-0F03-4AA9-967C-82D7AEB3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7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C94C5-EAA5-4726-8620-CEAF85F1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E3E0E-1A5E-44F1-88D9-A2ED19173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6494EF-2A1D-4B07-A89B-29D87BB47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D7D411-6637-4EFF-9737-DB4C9118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438-F381-48A4-83FE-0578FB787335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D2051-C5B0-4817-A767-FF769D2E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65CD87-6DD1-40E9-9446-C412432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0DAD-0F03-4AA9-967C-82D7AEB3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65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BE89C-CA00-47E7-BA73-9D512344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DBF4DA-0496-4778-A37E-A13E94A8F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69F487-DCEA-4C34-A6E0-065BAEACC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82F749-4362-4CFE-913E-C486B17E8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C612C1-E555-4844-A490-3F200F3CB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680E61-B3C9-4AEF-8A80-70C021E4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438-F381-48A4-83FE-0578FB787335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214540-BD0D-4A99-949D-A81B007B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1163CC-363F-407C-8A9F-F5B69280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0DAD-0F03-4AA9-967C-82D7AEB3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2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6AC65-1968-462C-9187-8BCDF970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4812C1-2192-49A0-81D9-41E4205C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438-F381-48A4-83FE-0578FB787335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E75A8D-A52B-4C1A-A3FB-19C16C9E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56B5DB-A500-4A54-9389-AC5EC5B2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0DAD-0F03-4AA9-967C-82D7AEB3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45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6C2171-8F8D-4EBC-9AC8-A201E63A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438-F381-48A4-83FE-0578FB787335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9523D6-278A-4931-8BAF-5F08204C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F6DC55-6C0A-4433-BD96-8966F2BA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0DAD-0F03-4AA9-967C-82D7AEB3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20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B7C36-EA90-40B0-9244-CDE95F65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2C1847-6BBC-419F-833E-1DA05D53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6EC32B-BA96-4B72-AA2D-01506ACC8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A2B422-2F69-4E06-ADFB-F7BD259F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438-F381-48A4-83FE-0578FB787335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772BEE-1127-4304-9380-404990E3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2D8E95-7F0C-47B2-B059-630AF9A9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0DAD-0F03-4AA9-967C-82D7AEB3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7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9C17A-682E-4CFB-ACC4-C0E1C9E25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A229BC-E801-4CEA-8E25-6EF7D33DB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F632AA-BFCC-443E-94D3-C04FACA70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7B91D4-315A-44D5-9A8F-0DC307DE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0438-F381-48A4-83FE-0578FB787335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B8BC84-E2B9-4841-B846-5F6A20DD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DD48D5-B319-4050-8D5C-9221A13A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0DAD-0F03-4AA9-967C-82D7AEB3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9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7367D-A2A5-4E67-816A-D9A0F1F3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F75E07-62D0-4ECD-ADA8-FA19E0A12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8ED68C-0CC9-4ABC-8CED-C01AABA18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00438-F381-48A4-83FE-0578FB787335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0724D2-13EF-4EB6-8E9E-09E77E777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26C0F3-66EE-45B7-9FF5-F31302A23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20DAD-0F03-4AA9-967C-82D7AEB3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06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BC680-3B55-4146-A5F9-A4D8A2611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Описание файловой системы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823663-A280-461D-AC1C-06B70EAA2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7097" y="6155422"/>
            <a:ext cx="2664903" cy="702578"/>
          </a:xfrm>
        </p:spPr>
        <p:txBody>
          <a:bodyPr>
            <a:normAutofit fontScale="70000" lnSpcReduction="20000"/>
          </a:bodyPr>
          <a:lstStyle/>
          <a:p>
            <a:r>
              <a:rPr lang="ru-RU" dirty="0" err="1"/>
              <a:t>Мугалямов</a:t>
            </a:r>
            <a:r>
              <a:rPr lang="ru-RU" dirty="0"/>
              <a:t> </a:t>
            </a:r>
            <a:r>
              <a:rPr lang="ru-RU" dirty="0" err="1"/>
              <a:t>Ранель</a:t>
            </a:r>
            <a:r>
              <a:rPr lang="ru-RU" dirty="0"/>
              <a:t> </a:t>
            </a:r>
            <a:r>
              <a:rPr lang="ru-RU" dirty="0" err="1"/>
              <a:t>Девликамов</a:t>
            </a:r>
            <a:r>
              <a:rPr lang="ru-RU" dirty="0"/>
              <a:t> Азат 0907-34</a:t>
            </a:r>
          </a:p>
        </p:txBody>
      </p:sp>
    </p:spTree>
    <p:extLst>
      <p:ext uri="{BB962C8B-B14F-4D97-AF65-F5344CB8AC3E}">
        <p14:creationId xmlns:p14="http://schemas.microsoft.com/office/powerpoint/2010/main" val="148116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D7EB88-03B8-4C1B-9EE0-78FD184207BA}"/>
              </a:ext>
            </a:extLst>
          </p:cNvPr>
          <p:cNvSpPr txBox="1"/>
          <p:nvPr/>
        </p:nvSpPr>
        <p:spPr>
          <a:xfrm>
            <a:off x="545284" y="285226"/>
            <a:ext cx="370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Описание файловой системы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35557-1C4E-4E74-9B2D-ED6CD58FBDF5}"/>
              </a:ext>
            </a:extLst>
          </p:cNvPr>
          <p:cNvSpPr txBox="1"/>
          <p:nvPr/>
        </p:nvSpPr>
        <p:spPr>
          <a:xfrm>
            <a:off x="911603" y="2828835"/>
            <a:ext cx="10368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Файловая система представляет собой простую реализацию для управления файлами. Она позволяет открывать, добавлять, изменять и удалять файлы, хранящиеся в текстовом формате. Каждая операция реализуется с помощью специальных функций, обеспечивающих удобное взаимодействие с файловыми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61102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AF5427-4E56-4E0B-8151-56186D24FE62}"/>
              </a:ext>
            </a:extLst>
          </p:cNvPr>
          <p:cNvSpPr txBox="1"/>
          <p:nvPr/>
        </p:nvSpPr>
        <p:spPr>
          <a:xfrm>
            <a:off x="3822583" y="1859339"/>
            <a:ext cx="45468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</a:t>
            </a:r>
            <a:r>
              <a:rPr lang="ru-RU" dirty="0" err="1"/>
              <a:t>open_or_create_file</a:t>
            </a:r>
            <a:r>
              <a:rPr lang="ru-RU" dirty="0"/>
              <a:t> - Открывает существующий файл или создает новый.</a:t>
            </a:r>
            <a:br>
              <a:rPr lang="ru-RU" dirty="0"/>
            </a:br>
            <a:r>
              <a:rPr lang="ru-RU" dirty="0"/>
              <a:t>2. </a:t>
            </a:r>
            <a:r>
              <a:rPr lang="ru-RU" dirty="0" err="1"/>
              <a:t>view_file</a:t>
            </a:r>
            <a:r>
              <a:rPr lang="ru-RU" dirty="0"/>
              <a:t> - Получает содержимое конкретного файла из файловой системы.</a:t>
            </a:r>
            <a:br>
              <a:rPr lang="ru-RU" dirty="0"/>
            </a:br>
            <a:r>
              <a:rPr lang="ru-RU" dirty="0"/>
              <a:t>3. </a:t>
            </a:r>
            <a:r>
              <a:rPr lang="ru-RU" dirty="0" err="1"/>
              <a:t>delete_file</a:t>
            </a:r>
            <a:r>
              <a:rPr lang="ru-RU" dirty="0"/>
              <a:t> - Удаляет файл из файловой системы.</a:t>
            </a:r>
            <a:br>
              <a:rPr lang="ru-RU" dirty="0"/>
            </a:br>
            <a:r>
              <a:rPr lang="ru-RU" dirty="0"/>
              <a:t>4. </a:t>
            </a:r>
            <a:r>
              <a:rPr lang="ru-RU" dirty="0" err="1"/>
              <a:t>add_new_file</a:t>
            </a:r>
            <a:r>
              <a:rPr lang="ru-RU" dirty="0"/>
              <a:t> - Добавляет новую строку с содержимым файла.</a:t>
            </a:r>
            <a:br>
              <a:rPr lang="ru-RU" dirty="0"/>
            </a:br>
            <a:r>
              <a:rPr lang="ru-RU" dirty="0"/>
              <a:t>5. </a:t>
            </a:r>
            <a:r>
              <a:rPr lang="ru-RU" dirty="0" err="1"/>
              <a:t>modify_file</a:t>
            </a:r>
            <a:r>
              <a:rPr lang="ru-RU" dirty="0"/>
              <a:t> - Изменяет существующий файл, оставляя строку с именем и заменяя содержимое.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82A81-B0F8-4B0E-B120-AC4E5B6FB784}"/>
              </a:ext>
            </a:extLst>
          </p:cNvPr>
          <p:cNvSpPr txBox="1"/>
          <p:nvPr/>
        </p:nvSpPr>
        <p:spPr>
          <a:xfrm>
            <a:off x="268448" y="318782"/>
            <a:ext cx="367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 основных функций файловой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7956453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Описание файловой системы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Описание файловой системы</dc:title>
  <dc:creator>User</dc:creator>
  <cp:lastModifiedBy>User</cp:lastModifiedBy>
  <cp:revision>1</cp:revision>
  <dcterms:created xsi:type="dcterms:W3CDTF">2025-05-05T06:01:34Z</dcterms:created>
  <dcterms:modified xsi:type="dcterms:W3CDTF">2025-05-05T06:01:38Z</dcterms:modified>
</cp:coreProperties>
</file>