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2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9" r:id="rId10"/>
    <p:sldId id="265" r:id="rId11"/>
    <p:sldId id="266" r:id="rId12"/>
    <p:sldId id="267" r:id="rId13"/>
    <p:sldId id="262" r:id="rId14"/>
    <p:sldId id="268" r:id="rId15"/>
    <p:sldId id="271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6F358-CE22-4DBE-85A9-A211E31F018C}" v="66" dt="2022-03-10T07:12:02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לה בבילה" userId="c0122be2763295f4" providerId="LiveId" clId="{D646F358-CE22-4DBE-85A9-A211E31F018C}"/>
    <pc:docChg chg="undo redo custSel addSld delSld modSld sldOrd">
      <pc:chgData name="שילה בבילה" userId="c0122be2763295f4" providerId="LiveId" clId="{D646F358-CE22-4DBE-85A9-A211E31F018C}" dt="2022-03-10T07:12:02.913" v="2667"/>
      <pc:docMkLst>
        <pc:docMk/>
      </pc:docMkLst>
      <pc:sldChg chg="ord">
        <pc:chgData name="שילה בבילה" userId="c0122be2763295f4" providerId="LiveId" clId="{D646F358-CE22-4DBE-85A9-A211E31F018C}" dt="2022-03-09T11:26:33.476" v="1"/>
        <pc:sldMkLst>
          <pc:docMk/>
          <pc:sldMk cId="3636100355" sldId="256"/>
        </pc:sldMkLst>
      </pc:sldChg>
      <pc:sldChg chg="modSp mod">
        <pc:chgData name="שילה בבילה" userId="c0122be2763295f4" providerId="LiveId" clId="{D646F358-CE22-4DBE-85A9-A211E31F018C}" dt="2022-03-10T07:12:02.913" v="2667"/>
        <pc:sldMkLst>
          <pc:docMk/>
          <pc:sldMk cId="3547585659" sldId="257"/>
        </pc:sldMkLst>
        <pc:graphicFrameChg chg="mod">
          <ac:chgData name="שילה בבילה" userId="c0122be2763295f4" providerId="LiveId" clId="{D646F358-CE22-4DBE-85A9-A211E31F018C}" dt="2022-03-10T07:12:02.913" v="2667"/>
          <ac:graphicFrameMkLst>
            <pc:docMk/>
            <pc:sldMk cId="3547585659" sldId="257"/>
            <ac:graphicFrameMk id="5" creationId="{25882E96-7106-42ED-9B6A-CF8416E3DC0F}"/>
          </ac:graphicFrameMkLst>
        </pc:graphicFrameChg>
        <pc:picChg chg="mod">
          <ac:chgData name="שילה בבילה" userId="c0122be2763295f4" providerId="LiveId" clId="{D646F358-CE22-4DBE-85A9-A211E31F018C}" dt="2022-03-09T20:54:15.565" v="2652" actId="1036"/>
          <ac:picMkLst>
            <pc:docMk/>
            <pc:sldMk cId="3547585659" sldId="257"/>
            <ac:picMk id="6" creationId="{633753B6-3EE5-4B75-A407-1495AC0A85F3}"/>
          </ac:picMkLst>
        </pc:picChg>
      </pc:sldChg>
      <pc:sldChg chg="modSp mod">
        <pc:chgData name="שילה בבילה" userId="c0122be2763295f4" providerId="LiveId" clId="{D646F358-CE22-4DBE-85A9-A211E31F018C}" dt="2022-03-09T20:52:59.956" v="2631" actId="1076"/>
        <pc:sldMkLst>
          <pc:docMk/>
          <pc:sldMk cId="3627247598" sldId="258"/>
        </pc:sldMkLst>
        <pc:spChg chg="mod">
          <ac:chgData name="שילה בבילה" userId="c0122be2763295f4" providerId="LiveId" clId="{D646F358-CE22-4DBE-85A9-A211E31F018C}" dt="2022-03-09T20:52:56.667" v="2630" actId="1076"/>
          <ac:spMkLst>
            <pc:docMk/>
            <pc:sldMk cId="3627247598" sldId="258"/>
            <ac:spMk id="2" creationId="{B6A6CD97-0273-49F2-936B-0089E973D0A2}"/>
          </ac:spMkLst>
        </pc:spChg>
        <pc:picChg chg="mod">
          <ac:chgData name="שילה בבילה" userId="c0122be2763295f4" providerId="LiveId" clId="{D646F358-CE22-4DBE-85A9-A211E31F018C}" dt="2022-03-09T20:52:59.956" v="2631" actId="1076"/>
          <ac:picMkLst>
            <pc:docMk/>
            <pc:sldMk cId="3627247598" sldId="258"/>
            <ac:picMk id="5" creationId="{249EA4E0-DC3D-454B-A48D-371C75EE7DAA}"/>
          </ac:picMkLst>
        </pc:picChg>
      </pc:sldChg>
      <pc:sldChg chg="modSp mod">
        <pc:chgData name="שילה בבילה" userId="c0122be2763295f4" providerId="LiveId" clId="{D646F358-CE22-4DBE-85A9-A211E31F018C}" dt="2022-03-09T20:54:31.296" v="2654" actId="1076"/>
        <pc:sldMkLst>
          <pc:docMk/>
          <pc:sldMk cId="2235287676" sldId="259"/>
        </pc:sldMkLst>
        <pc:picChg chg="mod">
          <ac:chgData name="שילה בבילה" userId="c0122be2763295f4" providerId="LiveId" clId="{D646F358-CE22-4DBE-85A9-A211E31F018C}" dt="2022-03-09T20:54:31.296" v="2654" actId="1076"/>
          <ac:picMkLst>
            <pc:docMk/>
            <pc:sldMk cId="2235287676" sldId="259"/>
            <ac:picMk id="5" creationId="{EEA5D0D0-7221-4F71-B1AD-9E77FDD8D77D}"/>
          </ac:picMkLst>
        </pc:picChg>
      </pc:sldChg>
      <pc:sldChg chg="addSp modSp mod">
        <pc:chgData name="שילה בבילה" userId="c0122be2763295f4" providerId="LiveId" clId="{D646F358-CE22-4DBE-85A9-A211E31F018C}" dt="2022-03-09T12:59:27.050" v="205" actId="1076"/>
        <pc:sldMkLst>
          <pc:docMk/>
          <pc:sldMk cId="3299352316" sldId="260"/>
        </pc:sldMkLst>
        <pc:spChg chg="add mod">
          <ac:chgData name="שילה בבילה" userId="c0122be2763295f4" providerId="LiveId" clId="{D646F358-CE22-4DBE-85A9-A211E31F018C}" dt="2022-03-09T12:59:15.165" v="204" actId="20577"/>
          <ac:spMkLst>
            <pc:docMk/>
            <pc:sldMk cId="3299352316" sldId="260"/>
            <ac:spMk id="3" creationId="{108811C7-D52D-4B26-8FEF-22E266840BFD}"/>
          </ac:spMkLst>
        </pc:spChg>
        <pc:picChg chg="mod">
          <ac:chgData name="שילה בבילה" userId="c0122be2763295f4" providerId="LiveId" clId="{D646F358-CE22-4DBE-85A9-A211E31F018C}" dt="2022-03-09T12:59:27.050" v="205" actId="1076"/>
          <ac:picMkLst>
            <pc:docMk/>
            <pc:sldMk cId="3299352316" sldId="260"/>
            <ac:picMk id="4" creationId="{79A96914-C9C3-44CC-852E-CF7152AF1C77}"/>
          </ac:picMkLst>
        </pc:picChg>
      </pc:sldChg>
      <pc:sldChg chg="addSp delSp modSp mod">
        <pc:chgData name="שילה בבילה" userId="c0122be2763295f4" providerId="LiveId" clId="{D646F358-CE22-4DBE-85A9-A211E31F018C}" dt="2022-03-09T13:05:28.161" v="585" actId="20577"/>
        <pc:sldMkLst>
          <pc:docMk/>
          <pc:sldMk cId="3831582461" sldId="261"/>
        </pc:sldMkLst>
        <pc:spChg chg="mod">
          <ac:chgData name="שילה בבילה" userId="c0122be2763295f4" providerId="LiveId" clId="{D646F358-CE22-4DBE-85A9-A211E31F018C}" dt="2022-03-09T13:00:10.146" v="233" actId="20577"/>
          <ac:spMkLst>
            <pc:docMk/>
            <pc:sldMk cId="3831582461" sldId="261"/>
            <ac:spMk id="2" creationId="{F9A58F2B-E10A-4951-A187-0D20083710B1}"/>
          </ac:spMkLst>
        </pc:spChg>
        <pc:spChg chg="add del mod">
          <ac:chgData name="שילה בבילה" userId="c0122be2763295f4" providerId="LiveId" clId="{D646F358-CE22-4DBE-85A9-A211E31F018C}" dt="2022-03-09T13:00:18.511" v="236"/>
          <ac:spMkLst>
            <pc:docMk/>
            <pc:sldMk cId="3831582461" sldId="261"/>
            <ac:spMk id="3" creationId="{A0310F0D-5083-46A1-975C-F81AD31AAC64}"/>
          </ac:spMkLst>
        </pc:spChg>
        <pc:spChg chg="add mod">
          <ac:chgData name="שילה בבילה" userId="c0122be2763295f4" providerId="LiveId" clId="{D646F358-CE22-4DBE-85A9-A211E31F018C}" dt="2022-03-09T13:05:28.161" v="585" actId="20577"/>
          <ac:spMkLst>
            <pc:docMk/>
            <pc:sldMk cId="3831582461" sldId="261"/>
            <ac:spMk id="5" creationId="{B2B2BBB8-80A5-407F-B33E-FF71C6A8DFC2}"/>
          </ac:spMkLst>
        </pc:spChg>
        <pc:picChg chg="mod">
          <ac:chgData name="שילה בבילה" userId="c0122be2763295f4" providerId="LiveId" clId="{D646F358-CE22-4DBE-85A9-A211E31F018C}" dt="2022-03-09T13:04:14.946" v="498" actId="14100"/>
          <ac:picMkLst>
            <pc:docMk/>
            <pc:sldMk cId="3831582461" sldId="261"/>
            <ac:picMk id="4" creationId="{3B64480F-CAAE-41D6-B34B-06898873AE15}"/>
          </ac:picMkLst>
        </pc:picChg>
      </pc:sldChg>
      <pc:sldChg chg="addSp delSp modSp mod setBg">
        <pc:chgData name="שילה בבילה" userId="c0122be2763295f4" providerId="LiveId" clId="{D646F358-CE22-4DBE-85A9-A211E31F018C}" dt="2022-03-09T17:25:46.775" v="2387" actId="20577"/>
        <pc:sldMkLst>
          <pc:docMk/>
          <pc:sldMk cId="4293785878" sldId="262"/>
        </pc:sldMkLst>
        <pc:spChg chg="mod">
          <ac:chgData name="שילה בבילה" userId="c0122be2763295f4" providerId="LiveId" clId="{D646F358-CE22-4DBE-85A9-A211E31F018C}" dt="2022-03-09T17:24:35.366" v="2372" actId="1076"/>
          <ac:spMkLst>
            <pc:docMk/>
            <pc:sldMk cId="4293785878" sldId="262"/>
            <ac:spMk id="2" creationId="{BA021D08-CD5A-487A-84FC-BB4C0C6594B0}"/>
          </ac:spMkLst>
        </pc:spChg>
        <pc:spChg chg="mod">
          <ac:chgData name="שילה בבילה" userId="c0122be2763295f4" providerId="LiveId" clId="{D646F358-CE22-4DBE-85A9-A211E31F018C}" dt="2022-03-09T17:25:46.775" v="2387" actId="20577"/>
          <ac:spMkLst>
            <pc:docMk/>
            <pc:sldMk cId="4293785878" sldId="262"/>
            <ac:spMk id="3" creationId="{EDA67B98-0AA1-45D1-AA82-A5C60E12961C}"/>
          </ac:spMkLst>
        </pc:spChg>
        <pc:spChg chg="add">
          <ac:chgData name="שילה בבילה" userId="c0122be2763295f4" providerId="LiveId" clId="{D646F358-CE22-4DBE-85A9-A211E31F018C}" dt="2022-03-09T17:24:25.985" v="2367" actId="26606"/>
          <ac:spMkLst>
            <pc:docMk/>
            <pc:sldMk cId="4293785878" sldId="262"/>
            <ac:spMk id="7" creationId="{059AD101-BC08-433A-AD99-409B66C2D2A7}"/>
          </ac:spMkLst>
        </pc:spChg>
        <pc:spChg chg="add">
          <ac:chgData name="שילה בבילה" userId="c0122be2763295f4" providerId="LiveId" clId="{D646F358-CE22-4DBE-85A9-A211E31F018C}" dt="2022-03-09T17:24:25.985" v="2367" actId="26606"/>
          <ac:spMkLst>
            <pc:docMk/>
            <pc:sldMk cId="4293785878" sldId="262"/>
            <ac:spMk id="8" creationId="{3E788242-4E16-4277-AC99-8601B722B507}"/>
          </ac:spMkLst>
        </pc:spChg>
        <pc:spChg chg="add del">
          <ac:chgData name="שילה בבילה" userId="c0122be2763295f4" providerId="LiveId" clId="{D646F358-CE22-4DBE-85A9-A211E31F018C}" dt="2022-03-09T17:24:15.166" v="2366" actId="26606"/>
          <ac:spMkLst>
            <pc:docMk/>
            <pc:sldMk cId="4293785878" sldId="262"/>
            <ac:spMk id="10" creationId="{CF10C978-51B5-420C-9A05-C8F194EACAC3}"/>
          </ac:spMkLst>
        </pc:spChg>
        <pc:spChg chg="add del">
          <ac:chgData name="שילה בבילה" userId="c0122be2763295f4" providerId="LiveId" clId="{D646F358-CE22-4DBE-85A9-A211E31F018C}" dt="2022-03-09T17:24:15.166" v="2366" actId="26606"/>
          <ac:spMkLst>
            <pc:docMk/>
            <pc:sldMk cId="4293785878" sldId="262"/>
            <ac:spMk id="12" creationId="{28D34D1C-4E49-4D32-96F1-E49CEBBF86E0}"/>
          </ac:spMkLst>
        </pc:spChg>
        <pc:grpChg chg="add">
          <ac:chgData name="שילה בבילה" userId="c0122be2763295f4" providerId="LiveId" clId="{D646F358-CE22-4DBE-85A9-A211E31F018C}" dt="2022-03-09T17:24:25.985" v="2367" actId="26606"/>
          <ac:grpSpMkLst>
            <pc:docMk/>
            <pc:sldMk cId="4293785878" sldId="262"/>
            <ac:grpSpMk id="9" creationId="{53C7C3B1-A762-4683-8DC0-FDE202C7D0A8}"/>
          </ac:grpSpMkLst>
        </pc:grpChg>
        <pc:grpChg chg="add del">
          <ac:chgData name="שילה בבילה" userId="c0122be2763295f4" providerId="LiveId" clId="{D646F358-CE22-4DBE-85A9-A211E31F018C}" dt="2022-03-09T17:24:15.166" v="2366" actId="26606"/>
          <ac:grpSpMkLst>
            <pc:docMk/>
            <pc:sldMk cId="4293785878" sldId="262"/>
            <ac:grpSpMk id="14" creationId="{6EDBC9C2-2A39-44A2-9D95-D1DE9E2B127D}"/>
          </ac:grpSpMkLst>
        </pc:grpChg>
        <pc:picChg chg="add mod">
          <ac:chgData name="שילה בבילה" userId="c0122be2763295f4" providerId="LiveId" clId="{D646F358-CE22-4DBE-85A9-A211E31F018C}" dt="2022-03-09T17:24:25.985" v="2367" actId="26606"/>
          <ac:picMkLst>
            <pc:docMk/>
            <pc:sldMk cId="4293785878" sldId="262"/>
            <ac:picMk id="5" creationId="{96642276-1996-467A-9262-B4BC9E99B52C}"/>
          </ac:picMkLst>
        </pc:picChg>
        <pc:cxnChg chg="add del">
          <ac:chgData name="שילה בבילה" userId="c0122be2763295f4" providerId="LiveId" clId="{D646F358-CE22-4DBE-85A9-A211E31F018C}" dt="2022-03-09T17:24:15.166" v="2366" actId="26606"/>
          <ac:cxnSpMkLst>
            <pc:docMk/>
            <pc:sldMk cId="4293785878" sldId="262"/>
            <ac:cxnSpMk id="20" creationId="{E32B0B7D-C67A-4103-B2F0-ACE40BD56D02}"/>
          </ac:cxnSpMkLst>
        </pc:cxnChg>
      </pc:sldChg>
      <pc:sldChg chg="modSp mod">
        <pc:chgData name="שילה בבילה" userId="c0122be2763295f4" providerId="LiveId" clId="{D646F358-CE22-4DBE-85A9-A211E31F018C}" dt="2022-03-09T20:51:22.512" v="2624" actId="14100"/>
        <pc:sldMkLst>
          <pc:docMk/>
          <pc:sldMk cId="3345151433" sldId="263"/>
        </pc:sldMkLst>
        <pc:spChg chg="mod">
          <ac:chgData name="שילה בבילה" userId="c0122be2763295f4" providerId="LiveId" clId="{D646F358-CE22-4DBE-85A9-A211E31F018C}" dt="2022-03-09T13:06:06.360" v="608" actId="20577"/>
          <ac:spMkLst>
            <pc:docMk/>
            <pc:sldMk cId="3345151433" sldId="263"/>
            <ac:spMk id="2" creationId="{EECEB5B1-F0B0-4621-BD96-2A5C651EF394}"/>
          </ac:spMkLst>
        </pc:spChg>
        <pc:spChg chg="mod">
          <ac:chgData name="שילה בבילה" userId="c0122be2763295f4" providerId="LiveId" clId="{D646F358-CE22-4DBE-85A9-A211E31F018C}" dt="2022-03-09T13:10:16.651" v="838" actId="20577"/>
          <ac:spMkLst>
            <pc:docMk/>
            <pc:sldMk cId="3345151433" sldId="263"/>
            <ac:spMk id="3" creationId="{FFC16225-95BD-4DBA-AE1E-19EFAE0ABBCD}"/>
          </ac:spMkLst>
        </pc:spChg>
        <pc:picChg chg="mod">
          <ac:chgData name="שילה בבילה" userId="c0122be2763295f4" providerId="LiveId" clId="{D646F358-CE22-4DBE-85A9-A211E31F018C}" dt="2022-03-09T20:51:22.512" v="2624" actId="14100"/>
          <ac:picMkLst>
            <pc:docMk/>
            <pc:sldMk cId="3345151433" sldId="263"/>
            <ac:picMk id="4" creationId="{EA1AD62A-B7F8-4F56-92E4-D832DFE2588F}"/>
          </ac:picMkLst>
        </pc:picChg>
      </pc:sldChg>
      <pc:sldChg chg="delSp modSp del mod">
        <pc:chgData name="שילה בבילה" userId="c0122be2763295f4" providerId="LiveId" clId="{D646F358-CE22-4DBE-85A9-A211E31F018C}" dt="2022-03-09T13:16:31.504" v="1038" actId="47"/>
        <pc:sldMkLst>
          <pc:docMk/>
          <pc:sldMk cId="109464954" sldId="264"/>
        </pc:sldMkLst>
        <pc:spChg chg="mod">
          <ac:chgData name="שילה בבילה" userId="c0122be2763295f4" providerId="LiveId" clId="{D646F358-CE22-4DBE-85A9-A211E31F018C}" dt="2022-03-09T13:16:04.899" v="1030" actId="21"/>
          <ac:spMkLst>
            <pc:docMk/>
            <pc:sldMk cId="109464954" sldId="264"/>
            <ac:spMk id="9" creationId="{4E70C0A8-2B2E-4F88-9861-E3A849E5F2EA}"/>
          </ac:spMkLst>
        </pc:spChg>
        <pc:picChg chg="del mod">
          <ac:chgData name="שילה בבילה" userId="c0122be2763295f4" providerId="LiveId" clId="{D646F358-CE22-4DBE-85A9-A211E31F018C}" dt="2022-03-09T13:16:13.846" v="1033" actId="21"/>
          <ac:picMkLst>
            <pc:docMk/>
            <pc:sldMk cId="109464954" sldId="264"/>
            <ac:picMk id="4" creationId="{1842F2F5-2BF9-4561-A74E-BBD42FDD0EFA}"/>
          </ac:picMkLst>
        </pc:picChg>
        <pc:picChg chg="del mod">
          <ac:chgData name="שילה בבילה" userId="c0122be2763295f4" providerId="LiveId" clId="{D646F358-CE22-4DBE-85A9-A211E31F018C}" dt="2022-03-09T13:15:22.317" v="1022" actId="21"/>
          <ac:picMkLst>
            <pc:docMk/>
            <pc:sldMk cId="109464954" sldId="264"/>
            <ac:picMk id="5" creationId="{7BB79CAF-E47E-4208-95CF-E8A85089E927}"/>
          </ac:picMkLst>
        </pc:picChg>
      </pc:sldChg>
      <pc:sldChg chg="addSp delSp modSp mod">
        <pc:chgData name="שילה בבילה" userId="c0122be2763295f4" providerId="LiveId" clId="{D646F358-CE22-4DBE-85A9-A211E31F018C}" dt="2022-03-09T20:51:54.154" v="2625" actId="404"/>
        <pc:sldMkLst>
          <pc:docMk/>
          <pc:sldMk cId="1427372521" sldId="265"/>
        </pc:sldMkLst>
        <pc:spChg chg="add mod">
          <ac:chgData name="שילה בבילה" userId="c0122be2763295f4" providerId="LiveId" clId="{D646F358-CE22-4DBE-85A9-A211E31F018C}" dt="2022-03-09T20:51:54.154" v="2625" actId="404"/>
          <ac:spMkLst>
            <pc:docMk/>
            <pc:sldMk cId="1427372521" sldId="265"/>
            <ac:spMk id="5" creationId="{8A1DD18A-EFDD-40E5-B365-B63A186874FA}"/>
          </ac:spMkLst>
        </pc:spChg>
        <pc:spChg chg="add del">
          <ac:chgData name="שילה בבילה" userId="c0122be2763295f4" providerId="LiveId" clId="{D646F358-CE22-4DBE-85A9-A211E31F018C}" dt="2022-03-09T13:30:43.647" v="1457"/>
          <ac:spMkLst>
            <pc:docMk/>
            <pc:sldMk cId="1427372521" sldId="265"/>
            <ac:spMk id="7" creationId="{C52D2323-FA7F-4B06-B95C-4FED1D6E1271}"/>
          </ac:spMkLst>
        </pc:spChg>
        <pc:spChg chg="add del">
          <ac:chgData name="שילה בבילה" userId="c0122be2763295f4" providerId="LiveId" clId="{D646F358-CE22-4DBE-85A9-A211E31F018C}" dt="2022-03-09T13:30:43.647" v="1457"/>
          <ac:spMkLst>
            <pc:docMk/>
            <pc:sldMk cId="1427372521" sldId="265"/>
            <ac:spMk id="8" creationId="{D23153FC-6CD1-4C26-89F6-AE03C646F4AB}"/>
          </ac:spMkLst>
        </pc:spChg>
        <pc:spChg chg="add del">
          <ac:chgData name="שילה בבילה" userId="c0122be2763295f4" providerId="LiveId" clId="{D646F358-CE22-4DBE-85A9-A211E31F018C}" dt="2022-03-09T13:30:43.647" v="1457"/>
          <ac:spMkLst>
            <pc:docMk/>
            <pc:sldMk cId="1427372521" sldId="265"/>
            <ac:spMk id="9" creationId="{0F01A2F5-DD22-4231-B40C-073138E0BE6F}"/>
          </ac:spMkLst>
        </pc:spChg>
        <pc:spChg chg="add del">
          <ac:chgData name="שילה בבילה" userId="c0122be2763295f4" providerId="LiveId" clId="{D646F358-CE22-4DBE-85A9-A211E31F018C}" dt="2022-03-09T13:31:08.031" v="1459"/>
          <ac:spMkLst>
            <pc:docMk/>
            <pc:sldMk cId="1427372521" sldId="265"/>
            <ac:spMk id="10" creationId="{DDE7F427-2BB0-4E11-99CE-EC0E239EFAA8}"/>
          </ac:spMkLst>
        </pc:spChg>
        <pc:spChg chg="add del">
          <ac:chgData name="שילה בבילה" userId="c0122be2763295f4" providerId="LiveId" clId="{D646F358-CE22-4DBE-85A9-A211E31F018C}" dt="2022-03-09T13:31:08.031" v="1459"/>
          <ac:spMkLst>
            <pc:docMk/>
            <pc:sldMk cId="1427372521" sldId="265"/>
            <ac:spMk id="11" creationId="{BDDB1106-7E78-4645-8AFD-18E5BAB941A7}"/>
          </ac:spMkLst>
        </pc:spChg>
        <pc:spChg chg="add del">
          <ac:chgData name="שילה בבילה" userId="c0122be2763295f4" providerId="LiveId" clId="{D646F358-CE22-4DBE-85A9-A211E31F018C}" dt="2022-03-09T13:31:08.031" v="1459"/>
          <ac:spMkLst>
            <pc:docMk/>
            <pc:sldMk cId="1427372521" sldId="265"/>
            <ac:spMk id="12" creationId="{F3AB260F-7567-4505-BF0F-A42470EA0AE8}"/>
          </ac:spMkLst>
        </pc:spChg>
        <pc:graphicFrameChg chg="add mod modGraphic">
          <ac:chgData name="שילה בבילה" userId="c0122be2763295f4" providerId="LiveId" clId="{D646F358-CE22-4DBE-85A9-A211E31F018C}" dt="2022-03-09T13:57:11.754" v="1850" actId="122"/>
          <ac:graphicFrameMkLst>
            <pc:docMk/>
            <pc:sldMk cId="1427372521" sldId="265"/>
            <ac:graphicFrameMk id="6" creationId="{000CB363-D29A-48BB-A60C-73BB8B946E8D}"/>
          </ac:graphicFrameMkLst>
        </pc:graphicFrameChg>
        <pc:picChg chg="del mod">
          <ac:chgData name="שילה בבילה" userId="c0122be2763295f4" providerId="LiveId" clId="{D646F358-CE22-4DBE-85A9-A211E31F018C}" dt="2022-03-09T13:22:28.992" v="1431" actId="478"/>
          <ac:picMkLst>
            <pc:docMk/>
            <pc:sldMk cId="1427372521" sldId="265"/>
            <ac:picMk id="4" creationId="{563D7CEE-2D75-465D-B67A-EBD204174BEF}"/>
          </ac:picMkLst>
        </pc:picChg>
      </pc:sldChg>
      <pc:sldChg chg="addSp delSp modSp mod ord">
        <pc:chgData name="שילה בבילה" userId="c0122be2763295f4" providerId="LiveId" clId="{D646F358-CE22-4DBE-85A9-A211E31F018C}" dt="2022-03-09T20:52:06.353" v="2627" actId="403"/>
        <pc:sldMkLst>
          <pc:docMk/>
          <pc:sldMk cId="4254500226" sldId="266"/>
        </pc:sldMkLst>
        <pc:spChg chg="mod">
          <ac:chgData name="שילה בבילה" userId="c0122be2763295f4" providerId="LiveId" clId="{D646F358-CE22-4DBE-85A9-A211E31F018C}" dt="2022-03-09T14:45:42.263" v="2219" actId="20577"/>
          <ac:spMkLst>
            <pc:docMk/>
            <pc:sldMk cId="4254500226" sldId="266"/>
            <ac:spMk id="2" creationId="{E0DE6CF7-CBC1-45D5-90D9-A53721D46B8E}"/>
          </ac:spMkLst>
        </pc:spChg>
        <pc:spChg chg="add mod">
          <ac:chgData name="שילה בבילה" userId="c0122be2763295f4" providerId="LiveId" clId="{D646F358-CE22-4DBE-85A9-A211E31F018C}" dt="2022-03-09T20:52:06.353" v="2627" actId="403"/>
          <ac:spMkLst>
            <pc:docMk/>
            <pc:sldMk cId="4254500226" sldId="266"/>
            <ac:spMk id="5" creationId="{D89E40EB-FD80-4369-8978-255DBFFC7546}"/>
          </ac:spMkLst>
        </pc:spChg>
        <pc:graphicFrameChg chg="del">
          <ac:chgData name="שילה בבילה" userId="c0122be2763295f4" providerId="LiveId" clId="{D646F358-CE22-4DBE-85A9-A211E31F018C}" dt="2022-03-09T13:22:36.327" v="1432" actId="21"/>
          <ac:graphicFrameMkLst>
            <pc:docMk/>
            <pc:sldMk cId="4254500226" sldId="266"/>
            <ac:graphicFrameMk id="4" creationId="{594705D6-3754-40E2-A3F6-5DEF4FA46656}"/>
          </ac:graphicFrameMkLst>
        </pc:graphicFrameChg>
        <pc:picChg chg="add mod modCrop">
          <ac:chgData name="שילה בבילה" userId="c0122be2763295f4" providerId="LiveId" clId="{D646F358-CE22-4DBE-85A9-A211E31F018C}" dt="2022-03-09T14:11:06.322" v="1853" actId="1440"/>
          <ac:picMkLst>
            <pc:docMk/>
            <pc:sldMk cId="4254500226" sldId="266"/>
            <ac:picMk id="6" creationId="{ADB94B1D-70E9-46D8-8274-C0F6C99CFDDC}"/>
          </ac:picMkLst>
        </pc:picChg>
        <pc:picChg chg="add mod modCrop">
          <ac:chgData name="שילה בבילה" userId="c0122be2763295f4" providerId="LiveId" clId="{D646F358-CE22-4DBE-85A9-A211E31F018C}" dt="2022-03-09T14:11:07.724" v="1854" actId="1440"/>
          <ac:picMkLst>
            <pc:docMk/>
            <pc:sldMk cId="4254500226" sldId="266"/>
            <ac:picMk id="7" creationId="{FDF083B5-2231-4EFE-8170-95D0C9BCE959}"/>
          </ac:picMkLst>
        </pc:picChg>
      </pc:sldChg>
      <pc:sldChg chg="addSp delSp modSp mod">
        <pc:chgData name="שילה בבילה" userId="c0122be2763295f4" providerId="LiveId" clId="{D646F358-CE22-4DBE-85A9-A211E31F018C}" dt="2022-03-09T14:46:29.627" v="2245" actId="20577"/>
        <pc:sldMkLst>
          <pc:docMk/>
          <pc:sldMk cId="3872146798" sldId="267"/>
        </pc:sldMkLst>
        <pc:spChg chg="mod">
          <ac:chgData name="שילה בבילה" userId="c0122be2763295f4" providerId="LiveId" clId="{D646F358-CE22-4DBE-85A9-A211E31F018C}" dt="2022-03-09T14:46:01.592" v="2234" actId="20577"/>
          <ac:spMkLst>
            <pc:docMk/>
            <pc:sldMk cId="3872146798" sldId="267"/>
            <ac:spMk id="2" creationId="{A90E7D84-B64A-454D-921A-898855D73447}"/>
          </ac:spMkLst>
        </pc:spChg>
        <pc:spChg chg="del mod">
          <ac:chgData name="שילה בבילה" userId="c0122be2763295f4" providerId="LiveId" clId="{D646F358-CE22-4DBE-85A9-A211E31F018C}" dt="2022-03-09T13:45:24.999" v="1668"/>
          <ac:spMkLst>
            <pc:docMk/>
            <pc:sldMk cId="3872146798" sldId="267"/>
            <ac:spMk id="3" creationId="{630707C5-8311-47FD-83C7-C149AF14D2A6}"/>
          </ac:spMkLst>
        </pc:spChg>
        <pc:spChg chg="add del mod">
          <ac:chgData name="שילה בבילה" userId="c0122be2763295f4" providerId="LiveId" clId="{D646F358-CE22-4DBE-85A9-A211E31F018C}" dt="2022-03-09T13:47:17.047" v="1675"/>
          <ac:spMkLst>
            <pc:docMk/>
            <pc:sldMk cId="3872146798" sldId="267"/>
            <ac:spMk id="6" creationId="{87BF63E1-F2CA-4E2F-AC36-DCD43089B639}"/>
          </ac:spMkLst>
        </pc:spChg>
        <pc:spChg chg="add mod">
          <ac:chgData name="שילה בבילה" userId="c0122be2763295f4" providerId="LiveId" clId="{D646F358-CE22-4DBE-85A9-A211E31F018C}" dt="2022-03-09T14:46:29.627" v="2245" actId="20577"/>
          <ac:spMkLst>
            <pc:docMk/>
            <pc:sldMk cId="3872146798" sldId="267"/>
            <ac:spMk id="9" creationId="{F15892A5-3176-499A-A5BC-2CC5EA1BD891}"/>
          </ac:spMkLst>
        </pc:spChg>
        <pc:spChg chg="add del mod">
          <ac:chgData name="שילה בבילה" userId="c0122be2763295f4" providerId="LiveId" clId="{D646F358-CE22-4DBE-85A9-A211E31F018C}" dt="2022-03-09T14:38:10.284" v="2060"/>
          <ac:spMkLst>
            <pc:docMk/>
            <pc:sldMk cId="3872146798" sldId="267"/>
            <ac:spMk id="11" creationId="{AA0E0319-A648-45D6-BE78-7BFF4944620F}"/>
          </ac:spMkLst>
        </pc:spChg>
        <pc:graphicFrameChg chg="add del mod">
          <ac:chgData name="שילה בבילה" userId="c0122be2763295f4" providerId="LiveId" clId="{D646F358-CE22-4DBE-85A9-A211E31F018C}" dt="2022-03-09T13:45:33.155" v="1669" actId="478"/>
          <ac:graphicFrameMkLst>
            <pc:docMk/>
            <pc:sldMk cId="3872146798" sldId="267"/>
            <ac:graphicFrameMk id="4" creationId="{A322C7FD-98EC-4935-8BCD-C7290360FC21}"/>
          </ac:graphicFrameMkLst>
        </pc:graphicFrameChg>
        <pc:graphicFrameChg chg="add del mod">
          <ac:chgData name="שילה בבילה" userId="c0122be2763295f4" providerId="LiveId" clId="{D646F358-CE22-4DBE-85A9-A211E31F018C}" dt="2022-03-09T13:47:16.921" v="1674"/>
          <ac:graphicFrameMkLst>
            <pc:docMk/>
            <pc:sldMk cId="3872146798" sldId="267"/>
            <ac:graphicFrameMk id="7" creationId="{624011FE-0E5E-43FE-A3AF-343C88CD1B0C}"/>
          </ac:graphicFrameMkLst>
        </pc:graphicFrameChg>
        <pc:graphicFrameChg chg="add mod modGraphic">
          <ac:chgData name="שילה בבילה" userId="c0122be2763295f4" providerId="LiveId" clId="{D646F358-CE22-4DBE-85A9-A211E31F018C}" dt="2022-03-09T13:56:59.812" v="1849" actId="122"/>
          <ac:graphicFrameMkLst>
            <pc:docMk/>
            <pc:sldMk cId="3872146798" sldId="267"/>
            <ac:graphicFrameMk id="8" creationId="{3EFD35EE-CB3C-47BC-9FDB-331C451F9737}"/>
          </ac:graphicFrameMkLst>
        </pc:graphicFrameChg>
        <pc:graphicFrameChg chg="add del mod">
          <ac:chgData name="שילה בבילה" userId="c0122be2763295f4" providerId="LiveId" clId="{D646F358-CE22-4DBE-85A9-A211E31F018C}" dt="2022-03-09T14:38:10.284" v="2060"/>
          <ac:graphicFrameMkLst>
            <pc:docMk/>
            <pc:sldMk cId="3872146798" sldId="267"/>
            <ac:graphicFrameMk id="10" creationId="{6D3C1FDB-988A-47BA-B8B6-B153C527B81F}"/>
          </ac:graphicFrameMkLst>
        </pc:graphicFrameChg>
      </pc:sldChg>
      <pc:sldChg chg="addSp delSp modSp new mod">
        <pc:chgData name="שילה בבילה" userId="c0122be2763295f4" providerId="LiveId" clId="{D646F358-CE22-4DBE-85A9-A211E31F018C}" dt="2022-03-09T20:44:40.842" v="2556" actId="1076"/>
        <pc:sldMkLst>
          <pc:docMk/>
          <pc:sldMk cId="329771041" sldId="268"/>
        </pc:sldMkLst>
        <pc:spChg chg="mod">
          <ac:chgData name="שילה בבילה" userId="c0122be2763295f4" providerId="LiveId" clId="{D646F358-CE22-4DBE-85A9-A211E31F018C}" dt="2022-03-09T20:36:57.394" v="2396" actId="20577"/>
          <ac:spMkLst>
            <pc:docMk/>
            <pc:sldMk cId="329771041" sldId="268"/>
            <ac:spMk id="2" creationId="{4D69D8DD-792B-4587-8A0C-00BC1E7FB0CC}"/>
          </ac:spMkLst>
        </pc:spChg>
        <pc:spChg chg="mod">
          <ac:chgData name="שילה בבילה" userId="c0122be2763295f4" providerId="LiveId" clId="{D646F358-CE22-4DBE-85A9-A211E31F018C}" dt="2022-03-09T20:42:32.668" v="2544" actId="5793"/>
          <ac:spMkLst>
            <pc:docMk/>
            <pc:sldMk cId="329771041" sldId="268"/>
            <ac:spMk id="3" creationId="{231227C6-7E3D-472B-9F9C-CD5990FF2EDB}"/>
          </ac:spMkLst>
        </pc:spChg>
        <pc:spChg chg="add del mod">
          <ac:chgData name="שילה בבילה" userId="c0122be2763295f4" providerId="LiveId" clId="{D646F358-CE22-4DBE-85A9-A211E31F018C}" dt="2022-03-09T20:44:22.336" v="2550" actId="478"/>
          <ac:spMkLst>
            <pc:docMk/>
            <pc:sldMk cId="329771041" sldId="268"/>
            <ac:spMk id="6" creationId="{99111EA1-0AC6-425B-97A8-732BFF25F01A}"/>
          </ac:spMkLst>
        </pc:spChg>
        <pc:picChg chg="add mod">
          <ac:chgData name="שילה בבילה" userId="c0122be2763295f4" providerId="LiveId" clId="{D646F358-CE22-4DBE-85A9-A211E31F018C}" dt="2022-03-09T20:44:40.842" v="2556" actId="1076"/>
          <ac:picMkLst>
            <pc:docMk/>
            <pc:sldMk cId="329771041" sldId="268"/>
            <ac:picMk id="5" creationId="{72D3A1C1-0689-461D-86D5-263FB40B0E08}"/>
          </ac:picMkLst>
        </pc:picChg>
      </pc:sldChg>
      <pc:sldChg chg="addSp delSp modSp new mod">
        <pc:chgData name="שילה בבילה" userId="c0122be2763295f4" providerId="LiveId" clId="{D646F358-CE22-4DBE-85A9-A211E31F018C}" dt="2022-03-09T20:52:18.991" v="2628" actId="404"/>
        <pc:sldMkLst>
          <pc:docMk/>
          <pc:sldMk cId="33722802" sldId="269"/>
        </pc:sldMkLst>
        <pc:spChg chg="mod">
          <ac:chgData name="שילה בבילה" userId="c0122be2763295f4" providerId="LiveId" clId="{D646F358-CE22-4DBE-85A9-A211E31F018C}" dt="2022-03-09T13:16:36.393" v="1039"/>
          <ac:spMkLst>
            <pc:docMk/>
            <pc:sldMk cId="33722802" sldId="269"/>
            <ac:spMk id="2" creationId="{C4423B82-87C1-4359-8629-42D79A130C6C}"/>
          </ac:spMkLst>
        </pc:spChg>
        <pc:spChg chg="add del">
          <ac:chgData name="שילה בבילה" userId="c0122be2763295f4" providerId="LiveId" clId="{D646F358-CE22-4DBE-85A9-A211E31F018C}" dt="2022-03-09T13:15:30.598" v="1025"/>
          <ac:spMkLst>
            <pc:docMk/>
            <pc:sldMk cId="33722802" sldId="269"/>
            <ac:spMk id="3" creationId="{9B1D1110-7C17-4A8D-9109-74A1CA62EDB2}"/>
          </ac:spMkLst>
        </pc:spChg>
        <pc:spChg chg="add mod">
          <ac:chgData name="שילה בבילה" userId="c0122be2763295f4" providerId="LiveId" clId="{D646F358-CE22-4DBE-85A9-A211E31F018C}" dt="2022-03-09T20:52:18.991" v="2628" actId="404"/>
          <ac:spMkLst>
            <pc:docMk/>
            <pc:sldMk cId="33722802" sldId="269"/>
            <ac:spMk id="6" creationId="{641AE219-B342-4154-8FB3-A0BF6281BA97}"/>
          </ac:spMkLst>
        </pc:spChg>
        <pc:picChg chg="add del mod">
          <ac:chgData name="שילה בבילה" userId="c0122be2763295f4" providerId="LiveId" clId="{D646F358-CE22-4DBE-85A9-A211E31F018C}" dt="2022-03-09T13:15:25.567" v="1024"/>
          <ac:picMkLst>
            <pc:docMk/>
            <pc:sldMk cId="33722802" sldId="269"/>
            <ac:picMk id="4" creationId="{621F580B-1A81-4F7B-839E-E9F092E65608}"/>
          </ac:picMkLst>
        </pc:picChg>
        <pc:picChg chg="add mod">
          <ac:chgData name="שילה בבילה" userId="c0122be2763295f4" providerId="LiveId" clId="{D646F358-CE22-4DBE-85A9-A211E31F018C}" dt="2022-03-09T13:17:03.150" v="1047" actId="1076"/>
          <ac:picMkLst>
            <pc:docMk/>
            <pc:sldMk cId="33722802" sldId="269"/>
            <ac:picMk id="5" creationId="{1982B0CA-8EE7-40A1-AA6F-6E58A5E2A1C2}"/>
          </ac:picMkLst>
        </pc:picChg>
      </pc:sldChg>
      <pc:sldChg chg="addSp modSp new mod ord">
        <pc:chgData name="שילה בבילה" userId="c0122be2763295f4" providerId="LiveId" clId="{D646F358-CE22-4DBE-85A9-A211E31F018C}" dt="2022-03-09T20:51:13.604" v="2623" actId="1076"/>
        <pc:sldMkLst>
          <pc:docMk/>
          <pc:sldMk cId="3234472986" sldId="270"/>
        </pc:sldMkLst>
        <pc:spChg chg="mod">
          <ac:chgData name="שילה בבילה" userId="c0122be2763295f4" providerId="LiveId" clId="{D646F358-CE22-4DBE-85A9-A211E31F018C}" dt="2022-03-09T13:16:27.402" v="1037"/>
          <ac:spMkLst>
            <pc:docMk/>
            <pc:sldMk cId="3234472986" sldId="270"/>
            <ac:spMk id="2" creationId="{C886F86A-8A8D-40DE-9673-693FCF23A98D}"/>
          </ac:spMkLst>
        </pc:spChg>
        <pc:spChg chg="mod">
          <ac:chgData name="שילה בבילה" userId="c0122be2763295f4" providerId="LiveId" clId="{D646F358-CE22-4DBE-85A9-A211E31F018C}" dt="2022-03-09T20:51:06.416" v="2622" actId="255"/>
          <ac:spMkLst>
            <pc:docMk/>
            <pc:sldMk cId="3234472986" sldId="270"/>
            <ac:spMk id="3" creationId="{D0ABE533-5080-4939-B38D-FCC5EAD293F5}"/>
          </ac:spMkLst>
        </pc:spChg>
        <pc:picChg chg="add mod">
          <ac:chgData name="שילה בבילה" userId="c0122be2763295f4" providerId="LiveId" clId="{D646F358-CE22-4DBE-85A9-A211E31F018C}" dt="2022-03-09T20:51:13.604" v="2623" actId="1076"/>
          <ac:picMkLst>
            <pc:docMk/>
            <pc:sldMk cId="3234472986" sldId="270"/>
            <ac:picMk id="4" creationId="{E7850E76-FF20-4862-B191-DCF455D14973}"/>
          </ac:picMkLst>
        </pc:picChg>
      </pc:sldChg>
      <pc:sldChg chg="addSp delSp modSp new mod setBg setClrOvrMap">
        <pc:chgData name="שילה בבילה" userId="c0122be2763295f4" providerId="LiveId" clId="{D646F358-CE22-4DBE-85A9-A211E31F018C}" dt="2022-03-09T20:53:09.679" v="2632" actId="478"/>
        <pc:sldMkLst>
          <pc:docMk/>
          <pc:sldMk cId="3057766219" sldId="271"/>
        </pc:sldMkLst>
        <pc:spChg chg="mod">
          <ac:chgData name="שילה בבילה" userId="c0122be2763295f4" providerId="LiveId" clId="{D646F358-CE22-4DBE-85A9-A211E31F018C}" dt="2022-03-09T20:50:01.229" v="2620" actId="1076"/>
          <ac:spMkLst>
            <pc:docMk/>
            <pc:sldMk cId="3057766219" sldId="271"/>
            <ac:spMk id="2" creationId="{6EA5FE81-7089-401C-864F-61341BFFE09B}"/>
          </ac:spMkLst>
        </pc:spChg>
        <pc:spChg chg="mod">
          <ac:chgData name="שילה בבילה" userId="c0122be2763295f4" providerId="LiveId" clId="{D646F358-CE22-4DBE-85A9-A211E31F018C}" dt="2022-03-09T20:50:00.974" v="2619" actId="1076"/>
          <ac:spMkLst>
            <pc:docMk/>
            <pc:sldMk cId="3057766219" sldId="271"/>
            <ac:spMk id="3" creationId="{0A06E0C9-26F3-4259-9439-7E7A2FDCDEED}"/>
          </ac:spMkLst>
        </pc:spChg>
        <pc:spChg chg="add">
          <ac:chgData name="שילה בבילה" userId="c0122be2763295f4" providerId="LiveId" clId="{D646F358-CE22-4DBE-85A9-A211E31F018C}" dt="2022-03-09T20:49:37.498" v="2614" actId="26606"/>
          <ac:spMkLst>
            <pc:docMk/>
            <pc:sldMk cId="3057766219" sldId="271"/>
            <ac:spMk id="8" creationId="{2293296F-4C3A-4530-98F5-F83646ACE913}"/>
          </ac:spMkLst>
        </pc:spChg>
        <pc:spChg chg="add">
          <ac:chgData name="שילה בבילה" userId="c0122be2763295f4" providerId="LiveId" clId="{D646F358-CE22-4DBE-85A9-A211E31F018C}" dt="2022-03-09T20:49:37.498" v="2614" actId="26606"/>
          <ac:spMkLst>
            <pc:docMk/>
            <pc:sldMk cId="3057766219" sldId="271"/>
            <ac:spMk id="26" creationId="{51B63EEE-B5E3-42ED-90DF-2948123C7049}"/>
          </ac:spMkLst>
        </pc:spChg>
        <pc:spChg chg="add">
          <ac:chgData name="שילה בבילה" userId="c0122be2763295f4" providerId="LiveId" clId="{D646F358-CE22-4DBE-85A9-A211E31F018C}" dt="2022-03-09T20:49:37.498" v="2614" actId="26606"/>
          <ac:spMkLst>
            <pc:docMk/>
            <pc:sldMk cId="3057766219" sldId="271"/>
            <ac:spMk id="28" creationId="{00DC7BE8-B819-4865-ACAD-6EE9C972122D}"/>
          </ac:spMkLst>
        </pc:spChg>
        <pc:grpChg chg="add">
          <ac:chgData name="שילה בבילה" userId="c0122be2763295f4" providerId="LiveId" clId="{D646F358-CE22-4DBE-85A9-A211E31F018C}" dt="2022-03-09T20:49:37.498" v="2614" actId="26606"/>
          <ac:grpSpMkLst>
            <pc:docMk/>
            <pc:sldMk cId="3057766219" sldId="271"/>
            <ac:grpSpMk id="10" creationId="{3914D2BD-3C47-433D-81FE-DC6C39595F0E}"/>
          </ac:grpSpMkLst>
        </pc:grpChg>
        <pc:grpChg chg="add">
          <ac:chgData name="שילה בבילה" userId="c0122be2763295f4" providerId="LiveId" clId="{D646F358-CE22-4DBE-85A9-A211E31F018C}" dt="2022-03-09T20:49:37.498" v="2614" actId="26606"/>
          <ac:grpSpMkLst>
            <pc:docMk/>
            <pc:sldMk cId="3057766219" sldId="271"/>
            <ac:grpSpMk id="18" creationId="{65E07BDE-E927-4175-820B-81F985407467}"/>
          </ac:grpSpMkLst>
        </pc:grpChg>
        <pc:grpChg chg="add">
          <ac:chgData name="שילה בבילה" userId="c0122be2763295f4" providerId="LiveId" clId="{D646F358-CE22-4DBE-85A9-A211E31F018C}" dt="2022-03-09T20:49:37.498" v="2614" actId="26606"/>
          <ac:grpSpMkLst>
            <pc:docMk/>
            <pc:sldMk cId="3057766219" sldId="271"/>
            <ac:grpSpMk id="30" creationId="{4D4E431C-C1D8-4876-B98F-A5B555E1022C}"/>
          </ac:grpSpMkLst>
        </pc:grpChg>
        <pc:picChg chg="add del mod">
          <ac:chgData name="שילה בבילה" userId="c0122be2763295f4" providerId="LiveId" clId="{D646F358-CE22-4DBE-85A9-A211E31F018C}" dt="2022-03-09T20:49:30.474" v="2613" actId="21"/>
          <ac:picMkLst>
            <pc:docMk/>
            <pc:sldMk cId="3057766219" sldId="271"/>
            <ac:picMk id="5" creationId="{C3539D19-8F45-4506-872B-97DE2CE127F5}"/>
          </ac:picMkLst>
        </pc:picChg>
        <pc:picChg chg="add del mod">
          <ac:chgData name="שילה בבילה" userId="c0122be2763295f4" providerId="LiveId" clId="{D646F358-CE22-4DBE-85A9-A211E31F018C}" dt="2022-03-09T20:53:09.679" v="2632" actId="478"/>
          <ac:picMkLst>
            <pc:docMk/>
            <pc:sldMk cId="3057766219" sldId="271"/>
            <ac:picMk id="37" creationId="{4F145286-A3AA-4C24-AADF-87A97771D44E}"/>
          </ac:picMkLst>
        </pc:picChg>
        <pc:picChg chg="add del mod">
          <ac:chgData name="שילה בבילה" userId="c0122be2763295f4" providerId="LiveId" clId="{D646F358-CE22-4DBE-85A9-A211E31F018C}" dt="2022-03-09T20:49:16.274" v="2611" actId="478"/>
          <ac:picMkLst>
            <pc:docMk/>
            <pc:sldMk cId="3057766219" sldId="271"/>
            <ac:picMk id="3074" creationId="{CE86AFE1-6B53-4CDD-9FAC-B2C3A8432D8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15CCF-F2C0-4AAA-8B1B-C4CCC52CCFD9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7597F8-829D-4A7E-90D8-E16EFEC0F7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 Cymotive Are?</a:t>
          </a:r>
        </a:p>
      </dgm:t>
    </dgm:pt>
    <dgm:pt modelId="{D5E13262-DBED-403B-B00F-9D05DC887BCE}" type="parTrans" cxnId="{39792FE4-38E7-4D9C-B8CB-D33630CAAC8E}">
      <dgm:prSet/>
      <dgm:spPr/>
      <dgm:t>
        <a:bodyPr/>
        <a:lstStyle/>
        <a:p>
          <a:endParaRPr lang="en-US"/>
        </a:p>
      </dgm:t>
    </dgm:pt>
    <dgm:pt modelId="{DA9A7D0F-42FD-4B78-81DF-92B3631089D8}" type="sibTrans" cxnId="{39792FE4-38E7-4D9C-B8CB-D33630CAAC8E}">
      <dgm:prSet/>
      <dgm:spPr/>
      <dgm:t>
        <a:bodyPr/>
        <a:lstStyle/>
        <a:p>
          <a:endParaRPr lang="en-US"/>
        </a:p>
      </dgm:t>
    </dgm:pt>
    <dgm:pt modelId="{5A403958-2107-41C9-BC98-BAB36EC6F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Mission Was Given</a:t>
          </a:r>
        </a:p>
      </dgm:t>
    </dgm:pt>
    <dgm:pt modelId="{37E774ED-8C0C-4B0A-B99D-62716FC30201}" type="parTrans" cxnId="{2BEF79D1-9306-410B-AB63-9254CE43D6B5}">
      <dgm:prSet/>
      <dgm:spPr/>
      <dgm:t>
        <a:bodyPr/>
        <a:lstStyle/>
        <a:p>
          <a:endParaRPr lang="en-US"/>
        </a:p>
      </dgm:t>
    </dgm:pt>
    <dgm:pt modelId="{7AC106F6-23CE-440D-82D6-EB251D01CF2E}" type="sibTrans" cxnId="{2BEF79D1-9306-410B-AB63-9254CE43D6B5}">
      <dgm:prSet/>
      <dgm:spPr/>
      <dgm:t>
        <a:bodyPr/>
        <a:lstStyle/>
        <a:p>
          <a:endParaRPr lang="en-US"/>
        </a:p>
      </dgm:t>
    </dgm:pt>
    <dgm:pt modelId="{130746A8-61A4-46D7-AA59-2C08DFE671BB}">
      <dgm:prSet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Report And The Ways Of Investigation </a:t>
          </a:r>
        </a:p>
      </dgm:t>
    </dgm:pt>
    <dgm:pt modelId="{1C1C2EB6-D1BD-4FEC-9CBA-B48CE41EBDF5}" type="parTrans" cxnId="{6D10EAF2-7F25-45D2-8398-259B3543930F}">
      <dgm:prSet/>
      <dgm:spPr/>
      <dgm:t>
        <a:bodyPr/>
        <a:lstStyle/>
        <a:p>
          <a:endParaRPr lang="en-US"/>
        </a:p>
      </dgm:t>
    </dgm:pt>
    <dgm:pt modelId="{1C5036C4-936F-4D48-9D8C-E000A20584D6}" type="sibTrans" cxnId="{6D10EAF2-7F25-45D2-8398-259B3543930F}">
      <dgm:prSet/>
      <dgm:spPr/>
      <dgm:t>
        <a:bodyPr/>
        <a:lstStyle/>
        <a:p>
          <a:endParaRPr lang="en-US"/>
        </a:p>
      </dgm:t>
    </dgm:pt>
    <dgm:pt modelId="{6EB5AE01-BCB2-4E21-B64B-6FB9EA9A9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 </a:t>
          </a:r>
        </a:p>
      </dgm:t>
    </dgm:pt>
    <dgm:pt modelId="{1EEDDD04-70FF-4B1A-8DAB-BCDF27176AB6}" type="parTrans" cxnId="{CD75CF59-0B49-40D1-98B2-3F80BD40195E}">
      <dgm:prSet/>
      <dgm:spPr/>
      <dgm:t>
        <a:bodyPr/>
        <a:lstStyle/>
        <a:p>
          <a:endParaRPr lang="en-US"/>
        </a:p>
      </dgm:t>
    </dgm:pt>
    <dgm:pt modelId="{10D0BF7D-7BB8-4C02-9215-E3B91BA3182D}" type="sibTrans" cxnId="{CD75CF59-0B49-40D1-98B2-3F80BD40195E}">
      <dgm:prSet/>
      <dgm:spPr/>
      <dgm:t>
        <a:bodyPr/>
        <a:lstStyle/>
        <a:p>
          <a:endParaRPr lang="en-US"/>
        </a:p>
      </dgm:t>
    </dgm:pt>
    <dgm:pt modelId="{81CBA8B6-E310-4257-BD4D-0AD7AAE260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Further</a:t>
          </a:r>
          <a:r>
            <a:rPr lang="he-IL" dirty="0"/>
            <a:t> </a:t>
          </a:r>
          <a:r>
            <a:rPr lang="en-US" dirty="0"/>
            <a:t>investigation</a:t>
          </a:r>
        </a:p>
      </dgm:t>
    </dgm:pt>
    <dgm:pt modelId="{DCA070A8-8EA1-4881-9963-591ADB0A60C3}" type="parTrans" cxnId="{52C8A2AB-BBD9-4BA9-B693-72051DE230B1}">
      <dgm:prSet/>
      <dgm:spPr/>
      <dgm:t>
        <a:bodyPr/>
        <a:lstStyle/>
        <a:p>
          <a:pPr rtl="1"/>
          <a:endParaRPr lang="he-IL"/>
        </a:p>
      </dgm:t>
    </dgm:pt>
    <dgm:pt modelId="{B24CB17B-0AF5-4457-9E7F-C8B4C31D3A59}" type="sibTrans" cxnId="{52C8A2AB-BBD9-4BA9-B693-72051DE230B1}">
      <dgm:prSet/>
      <dgm:spPr/>
      <dgm:t>
        <a:bodyPr/>
        <a:lstStyle/>
        <a:p>
          <a:pPr rtl="1"/>
          <a:endParaRPr lang="he-IL"/>
        </a:p>
      </dgm:t>
    </dgm:pt>
    <dgm:pt modelId="{C4245A5F-1CD0-406A-BECE-9CBE7F6B1504}" type="pres">
      <dgm:prSet presAssocID="{F0515CCF-F2C0-4AAA-8B1B-C4CCC52CCFD9}" presName="root" presStyleCnt="0">
        <dgm:presLayoutVars>
          <dgm:dir/>
          <dgm:resizeHandles val="exact"/>
        </dgm:presLayoutVars>
      </dgm:prSet>
      <dgm:spPr/>
    </dgm:pt>
    <dgm:pt modelId="{4F8C943F-F841-4F92-9FB2-BC49611605E4}" type="pres">
      <dgm:prSet presAssocID="{107597F8-829D-4A7E-90D8-E16EFEC0F7C1}" presName="compNode" presStyleCnt="0"/>
      <dgm:spPr/>
    </dgm:pt>
    <dgm:pt modelId="{D102E649-03E0-465C-AA8F-84BAF5316B28}" type="pres">
      <dgm:prSet presAssocID="{107597F8-829D-4A7E-90D8-E16EFEC0F7C1}" presName="bgRect" presStyleLbl="bgShp" presStyleIdx="0" presStyleCnt="5"/>
      <dgm:spPr>
        <a:noFill/>
      </dgm:spPr>
    </dgm:pt>
    <dgm:pt modelId="{D3FBB21F-46D3-4157-A6EE-8367E27DAB0D}" type="pres">
      <dgm:prSet presAssocID="{107597F8-829D-4A7E-90D8-E16EFEC0F7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C621895C-DF61-4C32-BB3D-EFAF7A15D1DA}" type="pres">
      <dgm:prSet presAssocID="{107597F8-829D-4A7E-90D8-E16EFEC0F7C1}" presName="spaceRect" presStyleCnt="0"/>
      <dgm:spPr/>
    </dgm:pt>
    <dgm:pt modelId="{34B0C211-76C8-43BD-8D23-311A3744CD6E}" type="pres">
      <dgm:prSet presAssocID="{107597F8-829D-4A7E-90D8-E16EFEC0F7C1}" presName="parTx" presStyleLbl="revTx" presStyleIdx="0" presStyleCnt="5">
        <dgm:presLayoutVars>
          <dgm:chMax val="0"/>
          <dgm:chPref val="0"/>
        </dgm:presLayoutVars>
      </dgm:prSet>
      <dgm:spPr/>
    </dgm:pt>
    <dgm:pt modelId="{EF026A0E-DE65-4F3D-A5F7-3CFC232C6AA4}" type="pres">
      <dgm:prSet presAssocID="{DA9A7D0F-42FD-4B78-81DF-92B3631089D8}" presName="sibTrans" presStyleCnt="0"/>
      <dgm:spPr/>
    </dgm:pt>
    <dgm:pt modelId="{21209C10-521F-4F48-A3F3-9C56D831B82F}" type="pres">
      <dgm:prSet presAssocID="{5A403958-2107-41C9-BC98-BAB36EC6F1A7}" presName="compNode" presStyleCnt="0"/>
      <dgm:spPr/>
    </dgm:pt>
    <dgm:pt modelId="{E24898B2-F5C4-4F86-9E7D-583A378CC2F9}" type="pres">
      <dgm:prSet presAssocID="{5A403958-2107-41C9-BC98-BAB36EC6F1A7}" presName="bgRect" presStyleLbl="bgShp" presStyleIdx="1" presStyleCnt="5"/>
      <dgm:spPr>
        <a:noFill/>
      </dgm:spPr>
    </dgm:pt>
    <dgm:pt modelId="{D27FA100-61DF-4288-9D62-1B895360DC03}" type="pres">
      <dgm:prSet presAssocID="{5A403958-2107-41C9-BC98-BAB36EC6F1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7E452984-CF10-4208-861B-1C21F88858D3}" type="pres">
      <dgm:prSet presAssocID="{5A403958-2107-41C9-BC98-BAB36EC6F1A7}" presName="spaceRect" presStyleCnt="0"/>
      <dgm:spPr/>
    </dgm:pt>
    <dgm:pt modelId="{79064BA2-A693-4E16-A25F-02624D3DF292}" type="pres">
      <dgm:prSet presAssocID="{5A403958-2107-41C9-BC98-BAB36EC6F1A7}" presName="parTx" presStyleLbl="revTx" presStyleIdx="1" presStyleCnt="5">
        <dgm:presLayoutVars>
          <dgm:chMax val="0"/>
          <dgm:chPref val="0"/>
        </dgm:presLayoutVars>
      </dgm:prSet>
      <dgm:spPr/>
    </dgm:pt>
    <dgm:pt modelId="{EEDB6761-3E5B-4F91-9502-1FAF07F9D212}" type="pres">
      <dgm:prSet presAssocID="{7AC106F6-23CE-440D-82D6-EB251D01CF2E}" presName="sibTrans" presStyleCnt="0"/>
      <dgm:spPr/>
    </dgm:pt>
    <dgm:pt modelId="{7DDACD5C-F0CD-4115-8ACC-3E2ACE0134C8}" type="pres">
      <dgm:prSet presAssocID="{130746A8-61A4-46D7-AA59-2C08DFE671BB}" presName="compNode" presStyleCnt="0"/>
      <dgm:spPr/>
    </dgm:pt>
    <dgm:pt modelId="{32884EF3-324D-4EF6-8FED-D6842E85C6AA}" type="pres">
      <dgm:prSet presAssocID="{130746A8-61A4-46D7-AA59-2C08DFE671BB}" presName="bgRect" presStyleLbl="bgShp" presStyleIdx="2" presStyleCnt="5"/>
      <dgm:spPr>
        <a:noFill/>
      </dgm:spPr>
    </dgm:pt>
    <dgm:pt modelId="{83C4902E-9478-42FC-ABF8-CCF907E9AB67}" type="pres">
      <dgm:prSet presAssocID="{130746A8-61A4-46D7-AA59-2C08DFE671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9AC1BB6-7340-4580-A4C6-442E533E681B}" type="pres">
      <dgm:prSet presAssocID="{130746A8-61A4-46D7-AA59-2C08DFE671BB}" presName="spaceRect" presStyleCnt="0"/>
      <dgm:spPr/>
    </dgm:pt>
    <dgm:pt modelId="{31FE21D2-7F70-4E4B-B6FB-35A86D7CC273}" type="pres">
      <dgm:prSet presAssocID="{130746A8-61A4-46D7-AA59-2C08DFE671BB}" presName="parTx" presStyleLbl="revTx" presStyleIdx="2" presStyleCnt="5">
        <dgm:presLayoutVars>
          <dgm:chMax val="0"/>
          <dgm:chPref val="0"/>
        </dgm:presLayoutVars>
      </dgm:prSet>
      <dgm:spPr/>
    </dgm:pt>
    <dgm:pt modelId="{8C8350FE-7695-481A-B3F9-96C8C96F6582}" type="pres">
      <dgm:prSet presAssocID="{1C5036C4-936F-4D48-9D8C-E000A20584D6}" presName="sibTrans" presStyleCnt="0"/>
      <dgm:spPr/>
    </dgm:pt>
    <dgm:pt modelId="{BB32A6C8-EB88-4516-BC44-8D6A4D69FB9C}" type="pres">
      <dgm:prSet presAssocID="{6EB5AE01-BCB2-4E21-B64B-6FB9EA9A9638}" presName="compNode" presStyleCnt="0"/>
      <dgm:spPr/>
    </dgm:pt>
    <dgm:pt modelId="{3784ACE5-35A0-46AD-A048-4083276E4C73}" type="pres">
      <dgm:prSet presAssocID="{6EB5AE01-BCB2-4E21-B64B-6FB9EA9A9638}" presName="bgRect" presStyleLbl="bgShp" presStyleIdx="3" presStyleCnt="5"/>
      <dgm:spPr>
        <a:noFill/>
      </dgm:spPr>
    </dgm:pt>
    <dgm:pt modelId="{3242F47D-3ED2-46C1-9931-194C044603D9}" type="pres">
      <dgm:prSet presAssocID="{6EB5AE01-BCB2-4E21-B64B-6FB9EA9A96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פטיש יושב-ראש"/>
        </a:ext>
      </dgm:extLst>
    </dgm:pt>
    <dgm:pt modelId="{ADE5B3B4-8538-4D0E-B018-6BF863984196}" type="pres">
      <dgm:prSet presAssocID="{6EB5AE01-BCB2-4E21-B64B-6FB9EA9A9638}" presName="spaceRect" presStyleCnt="0"/>
      <dgm:spPr/>
    </dgm:pt>
    <dgm:pt modelId="{4AD61E73-2150-4356-BDFD-AC77A90DD0F8}" type="pres">
      <dgm:prSet presAssocID="{6EB5AE01-BCB2-4E21-B64B-6FB9EA9A9638}" presName="parTx" presStyleLbl="revTx" presStyleIdx="3" presStyleCnt="5">
        <dgm:presLayoutVars>
          <dgm:chMax val="0"/>
          <dgm:chPref val="0"/>
        </dgm:presLayoutVars>
      </dgm:prSet>
      <dgm:spPr/>
    </dgm:pt>
    <dgm:pt modelId="{BEDE70A3-D540-4B10-929B-CDDADEAFE62A}" type="pres">
      <dgm:prSet presAssocID="{10D0BF7D-7BB8-4C02-9215-E3B91BA3182D}" presName="sibTrans" presStyleCnt="0"/>
      <dgm:spPr/>
    </dgm:pt>
    <dgm:pt modelId="{77910F4D-0934-4FBD-9862-0E56BDAE5520}" type="pres">
      <dgm:prSet presAssocID="{81CBA8B6-E310-4257-BD4D-0AD7AAE2606F}" presName="compNode" presStyleCnt="0"/>
      <dgm:spPr/>
    </dgm:pt>
    <dgm:pt modelId="{305015E0-517D-4FDB-92AF-558ACA2ABA2A}" type="pres">
      <dgm:prSet presAssocID="{81CBA8B6-E310-4257-BD4D-0AD7AAE2606F}" presName="bgRect" presStyleLbl="bgShp" presStyleIdx="4" presStyleCnt="5"/>
      <dgm:spPr>
        <a:noFill/>
      </dgm:spPr>
    </dgm:pt>
    <dgm:pt modelId="{9CDE06A2-FF92-43DE-BBDD-E99BCEB43E79}" type="pres">
      <dgm:prSet presAssocID="{81CBA8B6-E310-4257-BD4D-0AD7AAE2606F}" presName="iconRect" presStyleLbl="node1" presStyleIdx="4" presStyleCnt="5"/>
      <dgm:spPr>
        <a:blipFill>
          <a:blip xmlns:r="http://schemas.openxmlformats.org/officeDocument/2006/relationships"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57344844-8085-4039-ADB6-D80995DD4CC1}" type="pres">
      <dgm:prSet presAssocID="{81CBA8B6-E310-4257-BD4D-0AD7AAE2606F}" presName="spaceRect" presStyleCnt="0"/>
      <dgm:spPr/>
    </dgm:pt>
    <dgm:pt modelId="{4691813E-F670-4B0B-88E4-5E7311AC60CB}" type="pres">
      <dgm:prSet presAssocID="{81CBA8B6-E310-4257-BD4D-0AD7AAE2606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A0E03C-597D-4857-B016-D394EA24A0D1}" type="presOf" srcId="{6EB5AE01-BCB2-4E21-B64B-6FB9EA9A9638}" destId="{4AD61E73-2150-4356-BDFD-AC77A90DD0F8}" srcOrd="0" destOrd="0" presId="urn:microsoft.com/office/officeart/2018/2/layout/IconVerticalSolidList"/>
    <dgm:cxn modelId="{E778F944-A8D6-4C35-9D61-40963B8EE1DD}" type="presOf" srcId="{F0515CCF-F2C0-4AAA-8B1B-C4CCC52CCFD9}" destId="{C4245A5F-1CD0-406A-BECE-9CBE7F6B1504}" srcOrd="0" destOrd="0" presId="urn:microsoft.com/office/officeart/2018/2/layout/IconVerticalSolidList"/>
    <dgm:cxn modelId="{49849353-7BA0-497D-8E79-1BDE6F9A38FC}" type="presOf" srcId="{107597F8-829D-4A7E-90D8-E16EFEC0F7C1}" destId="{34B0C211-76C8-43BD-8D23-311A3744CD6E}" srcOrd="0" destOrd="0" presId="urn:microsoft.com/office/officeart/2018/2/layout/IconVerticalSolidList"/>
    <dgm:cxn modelId="{3F5C1D77-2C21-4791-B3C2-0F7F804C2D35}" type="presOf" srcId="{81CBA8B6-E310-4257-BD4D-0AD7AAE2606F}" destId="{4691813E-F670-4B0B-88E4-5E7311AC60CB}" srcOrd="0" destOrd="0" presId="urn:microsoft.com/office/officeart/2018/2/layout/IconVerticalSolidList"/>
    <dgm:cxn modelId="{CD75CF59-0B49-40D1-98B2-3F80BD40195E}" srcId="{F0515CCF-F2C0-4AAA-8B1B-C4CCC52CCFD9}" destId="{6EB5AE01-BCB2-4E21-B64B-6FB9EA9A9638}" srcOrd="3" destOrd="0" parTransId="{1EEDDD04-70FF-4B1A-8DAB-BCDF27176AB6}" sibTransId="{10D0BF7D-7BB8-4C02-9215-E3B91BA3182D}"/>
    <dgm:cxn modelId="{721F9A9F-FDE5-4798-B8DE-441186818C26}" type="presOf" srcId="{130746A8-61A4-46D7-AA59-2C08DFE671BB}" destId="{31FE21D2-7F70-4E4B-B6FB-35A86D7CC273}" srcOrd="0" destOrd="0" presId="urn:microsoft.com/office/officeart/2018/2/layout/IconVerticalSolidList"/>
    <dgm:cxn modelId="{52C8A2AB-BBD9-4BA9-B693-72051DE230B1}" srcId="{F0515CCF-F2C0-4AAA-8B1B-C4CCC52CCFD9}" destId="{81CBA8B6-E310-4257-BD4D-0AD7AAE2606F}" srcOrd="4" destOrd="0" parTransId="{DCA070A8-8EA1-4881-9963-591ADB0A60C3}" sibTransId="{B24CB17B-0AF5-4457-9E7F-C8B4C31D3A59}"/>
    <dgm:cxn modelId="{2BEF79D1-9306-410B-AB63-9254CE43D6B5}" srcId="{F0515CCF-F2C0-4AAA-8B1B-C4CCC52CCFD9}" destId="{5A403958-2107-41C9-BC98-BAB36EC6F1A7}" srcOrd="1" destOrd="0" parTransId="{37E774ED-8C0C-4B0A-B99D-62716FC30201}" sibTransId="{7AC106F6-23CE-440D-82D6-EB251D01CF2E}"/>
    <dgm:cxn modelId="{D05D89E0-3355-497A-9970-C2C4FFD91DC0}" type="presOf" srcId="{5A403958-2107-41C9-BC98-BAB36EC6F1A7}" destId="{79064BA2-A693-4E16-A25F-02624D3DF292}" srcOrd="0" destOrd="0" presId="urn:microsoft.com/office/officeart/2018/2/layout/IconVerticalSolidList"/>
    <dgm:cxn modelId="{39792FE4-38E7-4D9C-B8CB-D33630CAAC8E}" srcId="{F0515CCF-F2C0-4AAA-8B1B-C4CCC52CCFD9}" destId="{107597F8-829D-4A7E-90D8-E16EFEC0F7C1}" srcOrd="0" destOrd="0" parTransId="{D5E13262-DBED-403B-B00F-9D05DC887BCE}" sibTransId="{DA9A7D0F-42FD-4B78-81DF-92B3631089D8}"/>
    <dgm:cxn modelId="{6D10EAF2-7F25-45D2-8398-259B3543930F}" srcId="{F0515CCF-F2C0-4AAA-8B1B-C4CCC52CCFD9}" destId="{130746A8-61A4-46D7-AA59-2C08DFE671BB}" srcOrd="2" destOrd="0" parTransId="{1C1C2EB6-D1BD-4FEC-9CBA-B48CE41EBDF5}" sibTransId="{1C5036C4-936F-4D48-9D8C-E000A20584D6}"/>
    <dgm:cxn modelId="{087BE720-8A79-4C1B-B80A-E1E1082001D4}" type="presParOf" srcId="{C4245A5F-1CD0-406A-BECE-9CBE7F6B1504}" destId="{4F8C943F-F841-4F92-9FB2-BC49611605E4}" srcOrd="0" destOrd="0" presId="urn:microsoft.com/office/officeart/2018/2/layout/IconVerticalSolidList"/>
    <dgm:cxn modelId="{CD2FC250-A75F-4412-842D-CF21E7595062}" type="presParOf" srcId="{4F8C943F-F841-4F92-9FB2-BC49611605E4}" destId="{D102E649-03E0-465C-AA8F-84BAF5316B28}" srcOrd="0" destOrd="0" presId="urn:microsoft.com/office/officeart/2018/2/layout/IconVerticalSolidList"/>
    <dgm:cxn modelId="{B98C17C1-2150-432E-BE05-BAEFCFA4CAC3}" type="presParOf" srcId="{4F8C943F-F841-4F92-9FB2-BC49611605E4}" destId="{D3FBB21F-46D3-4157-A6EE-8367E27DAB0D}" srcOrd="1" destOrd="0" presId="urn:microsoft.com/office/officeart/2018/2/layout/IconVerticalSolidList"/>
    <dgm:cxn modelId="{F18270D8-41A5-4D39-B1B8-6CB60FBA14C6}" type="presParOf" srcId="{4F8C943F-F841-4F92-9FB2-BC49611605E4}" destId="{C621895C-DF61-4C32-BB3D-EFAF7A15D1DA}" srcOrd="2" destOrd="0" presId="urn:microsoft.com/office/officeart/2018/2/layout/IconVerticalSolidList"/>
    <dgm:cxn modelId="{1430F1AD-BF7D-496C-BE13-B8E878E5D0E7}" type="presParOf" srcId="{4F8C943F-F841-4F92-9FB2-BC49611605E4}" destId="{34B0C211-76C8-43BD-8D23-311A3744CD6E}" srcOrd="3" destOrd="0" presId="urn:microsoft.com/office/officeart/2018/2/layout/IconVerticalSolidList"/>
    <dgm:cxn modelId="{B56480BB-7B2C-4B87-BC59-EABA9114F172}" type="presParOf" srcId="{C4245A5F-1CD0-406A-BECE-9CBE7F6B1504}" destId="{EF026A0E-DE65-4F3D-A5F7-3CFC232C6AA4}" srcOrd="1" destOrd="0" presId="urn:microsoft.com/office/officeart/2018/2/layout/IconVerticalSolidList"/>
    <dgm:cxn modelId="{3933D10C-394E-4379-8E24-2473F38C40CE}" type="presParOf" srcId="{C4245A5F-1CD0-406A-BECE-9CBE7F6B1504}" destId="{21209C10-521F-4F48-A3F3-9C56D831B82F}" srcOrd="2" destOrd="0" presId="urn:microsoft.com/office/officeart/2018/2/layout/IconVerticalSolidList"/>
    <dgm:cxn modelId="{BBDF18A2-573B-4790-A792-E883E6136D99}" type="presParOf" srcId="{21209C10-521F-4F48-A3F3-9C56D831B82F}" destId="{E24898B2-F5C4-4F86-9E7D-583A378CC2F9}" srcOrd="0" destOrd="0" presId="urn:microsoft.com/office/officeart/2018/2/layout/IconVerticalSolidList"/>
    <dgm:cxn modelId="{7D30BFDD-F1A1-4638-B116-9B9B589FEA5D}" type="presParOf" srcId="{21209C10-521F-4F48-A3F3-9C56D831B82F}" destId="{D27FA100-61DF-4288-9D62-1B895360DC03}" srcOrd="1" destOrd="0" presId="urn:microsoft.com/office/officeart/2018/2/layout/IconVerticalSolidList"/>
    <dgm:cxn modelId="{FD0CCF30-58B7-4A3A-9DD4-29B88F6A79DE}" type="presParOf" srcId="{21209C10-521F-4F48-A3F3-9C56D831B82F}" destId="{7E452984-CF10-4208-861B-1C21F88858D3}" srcOrd="2" destOrd="0" presId="urn:microsoft.com/office/officeart/2018/2/layout/IconVerticalSolidList"/>
    <dgm:cxn modelId="{2028A7EC-236D-4B34-A7AE-AC9B086C5B14}" type="presParOf" srcId="{21209C10-521F-4F48-A3F3-9C56D831B82F}" destId="{79064BA2-A693-4E16-A25F-02624D3DF292}" srcOrd="3" destOrd="0" presId="urn:microsoft.com/office/officeart/2018/2/layout/IconVerticalSolidList"/>
    <dgm:cxn modelId="{FB25CB9E-0737-4960-8DDB-8CC8D67FC7B5}" type="presParOf" srcId="{C4245A5F-1CD0-406A-BECE-9CBE7F6B1504}" destId="{EEDB6761-3E5B-4F91-9502-1FAF07F9D212}" srcOrd="3" destOrd="0" presId="urn:microsoft.com/office/officeart/2018/2/layout/IconVerticalSolidList"/>
    <dgm:cxn modelId="{09F4F1F4-2C0D-4439-84D0-3C0339F4D0C7}" type="presParOf" srcId="{C4245A5F-1CD0-406A-BECE-9CBE7F6B1504}" destId="{7DDACD5C-F0CD-4115-8ACC-3E2ACE0134C8}" srcOrd="4" destOrd="0" presId="urn:microsoft.com/office/officeart/2018/2/layout/IconVerticalSolidList"/>
    <dgm:cxn modelId="{CCC29B59-0525-4CCD-AA50-D542D3ACE754}" type="presParOf" srcId="{7DDACD5C-F0CD-4115-8ACC-3E2ACE0134C8}" destId="{32884EF3-324D-4EF6-8FED-D6842E85C6AA}" srcOrd="0" destOrd="0" presId="urn:microsoft.com/office/officeart/2018/2/layout/IconVerticalSolidList"/>
    <dgm:cxn modelId="{BEFC5C8E-64FF-4FF4-B66C-6BFF2C986208}" type="presParOf" srcId="{7DDACD5C-F0CD-4115-8ACC-3E2ACE0134C8}" destId="{83C4902E-9478-42FC-ABF8-CCF907E9AB67}" srcOrd="1" destOrd="0" presId="urn:microsoft.com/office/officeart/2018/2/layout/IconVerticalSolidList"/>
    <dgm:cxn modelId="{6EC8BD07-E6BC-4544-9B8A-A86EDEED99B2}" type="presParOf" srcId="{7DDACD5C-F0CD-4115-8ACC-3E2ACE0134C8}" destId="{99AC1BB6-7340-4580-A4C6-442E533E681B}" srcOrd="2" destOrd="0" presId="urn:microsoft.com/office/officeart/2018/2/layout/IconVerticalSolidList"/>
    <dgm:cxn modelId="{CE6740A8-B80E-424C-B315-032127A0BDEB}" type="presParOf" srcId="{7DDACD5C-F0CD-4115-8ACC-3E2ACE0134C8}" destId="{31FE21D2-7F70-4E4B-B6FB-35A86D7CC273}" srcOrd="3" destOrd="0" presId="urn:microsoft.com/office/officeart/2018/2/layout/IconVerticalSolidList"/>
    <dgm:cxn modelId="{5A0B191D-A08F-4A88-B3E2-A96D599D8804}" type="presParOf" srcId="{C4245A5F-1CD0-406A-BECE-9CBE7F6B1504}" destId="{8C8350FE-7695-481A-B3F9-96C8C96F6582}" srcOrd="5" destOrd="0" presId="urn:microsoft.com/office/officeart/2018/2/layout/IconVerticalSolidList"/>
    <dgm:cxn modelId="{B544EF3A-6F36-45A0-854D-4C349B926D33}" type="presParOf" srcId="{C4245A5F-1CD0-406A-BECE-9CBE7F6B1504}" destId="{BB32A6C8-EB88-4516-BC44-8D6A4D69FB9C}" srcOrd="6" destOrd="0" presId="urn:microsoft.com/office/officeart/2018/2/layout/IconVerticalSolidList"/>
    <dgm:cxn modelId="{3F8984E9-F1D2-4D3D-B957-1E166325C97F}" type="presParOf" srcId="{BB32A6C8-EB88-4516-BC44-8D6A4D69FB9C}" destId="{3784ACE5-35A0-46AD-A048-4083276E4C73}" srcOrd="0" destOrd="0" presId="urn:microsoft.com/office/officeart/2018/2/layout/IconVerticalSolidList"/>
    <dgm:cxn modelId="{A0E26FFA-EF33-4C86-9D1D-482FEBCC8A0E}" type="presParOf" srcId="{BB32A6C8-EB88-4516-BC44-8D6A4D69FB9C}" destId="{3242F47D-3ED2-46C1-9931-194C044603D9}" srcOrd="1" destOrd="0" presId="urn:microsoft.com/office/officeart/2018/2/layout/IconVerticalSolidList"/>
    <dgm:cxn modelId="{8E372E65-BA3F-471B-AF23-A2EB71BC4CC2}" type="presParOf" srcId="{BB32A6C8-EB88-4516-BC44-8D6A4D69FB9C}" destId="{ADE5B3B4-8538-4D0E-B018-6BF863984196}" srcOrd="2" destOrd="0" presId="urn:microsoft.com/office/officeart/2018/2/layout/IconVerticalSolidList"/>
    <dgm:cxn modelId="{A802B5F7-A321-4C34-844B-1014D6C5A425}" type="presParOf" srcId="{BB32A6C8-EB88-4516-BC44-8D6A4D69FB9C}" destId="{4AD61E73-2150-4356-BDFD-AC77A90DD0F8}" srcOrd="3" destOrd="0" presId="urn:microsoft.com/office/officeart/2018/2/layout/IconVerticalSolidList"/>
    <dgm:cxn modelId="{408963A3-1137-496D-A944-E434A0CE5EB5}" type="presParOf" srcId="{C4245A5F-1CD0-406A-BECE-9CBE7F6B1504}" destId="{BEDE70A3-D540-4B10-929B-CDDADEAFE62A}" srcOrd="7" destOrd="0" presId="urn:microsoft.com/office/officeart/2018/2/layout/IconVerticalSolidList"/>
    <dgm:cxn modelId="{A7AEC23D-ADFB-4688-BFC3-211BAFCE31D1}" type="presParOf" srcId="{C4245A5F-1CD0-406A-BECE-9CBE7F6B1504}" destId="{77910F4D-0934-4FBD-9862-0E56BDAE5520}" srcOrd="8" destOrd="0" presId="urn:microsoft.com/office/officeart/2018/2/layout/IconVerticalSolidList"/>
    <dgm:cxn modelId="{42B6B4AB-C80D-44E4-B90B-E5C347AEA3B2}" type="presParOf" srcId="{77910F4D-0934-4FBD-9862-0E56BDAE5520}" destId="{305015E0-517D-4FDB-92AF-558ACA2ABA2A}" srcOrd="0" destOrd="0" presId="urn:microsoft.com/office/officeart/2018/2/layout/IconVerticalSolidList"/>
    <dgm:cxn modelId="{8E111D9F-6A76-4F15-8C0C-D88DF61064D5}" type="presParOf" srcId="{77910F4D-0934-4FBD-9862-0E56BDAE5520}" destId="{9CDE06A2-FF92-43DE-BBDD-E99BCEB43E79}" srcOrd="1" destOrd="0" presId="urn:microsoft.com/office/officeart/2018/2/layout/IconVerticalSolidList"/>
    <dgm:cxn modelId="{0D83CC24-6F62-4A1C-8836-1BEA3D931904}" type="presParOf" srcId="{77910F4D-0934-4FBD-9862-0E56BDAE5520}" destId="{57344844-8085-4039-ADB6-D80995DD4CC1}" srcOrd="2" destOrd="0" presId="urn:microsoft.com/office/officeart/2018/2/layout/IconVerticalSolidList"/>
    <dgm:cxn modelId="{794D2317-5C10-4F79-A2AA-61FCC8BF0886}" type="presParOf" srcId="{77910F4D-0934-4FBD-9862-0E56BDAE5520}" destId="{4691813E-F670-4B0B-88E4-5E7311AC60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2E649-03E0-465C-AA8F-84BAF5316B28}">
      <dsp:nvSpPr>
        <dsp:cNvPr id="0" name=""/>
        <dsp:cNvSpPr/>
      </dsp:nvSpPr>
      <dsp:spPr>
        <a:xfrm>
          <a:off x="0" y="2043"/>
          <a:ext cx="5924549" cy="4352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FBB21F-46D3-4157-A6EE-8367E27DAB0D}">
      <dsp:nvSpPr>
        <dsp:cNvPr id="0" name=""/>
        <dsp:cNvSpPr/>
      </dsp:nvSpPr>
      <dsp:spPr>
        <a:xfrm>
          <a:off x="131669" y="99979"/>
          <a:ext cx="239398" cy="239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B0C211-76C8-43BD-8D23-311A3744CD6E}">
      <dsp:nvSpPr>
        <dsp:cNvPr id="0" name=""/>
        <dsp:cNvSpPr/>
      </dsp:nvSpPr>
      <dsp:spPr>
        <a:xfrm>
          <a:off x="502737" y="2043"/>
          <a:ext cx="5421811" cy="43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66" tIns="46066" rIns="46066" bIns="460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Who Cymotive Are?</a:t>
          </a:r>
        </a:p>
      </dsp:txBody>
      <dsp:txXfrm>
        <a:off x="502737" y="2043"/>
        <a:ext cx="5421811" cy="435270"/>
      </dsp:txXfrm>
    </dsp:sp>
    <dsp:sp modelId="{E24898B2-F5C4-4F86-9E7D-583A378CC2F9}">
      <dsp:nvSpPr>
        <dsp:cNvPr id="0" name=""/>
        <dsp:cNvSpPr/>
      </dsp:nvSpPr>
      <dsp:spPr>
        <a:xfrm>
          <a:off x="0" y="546131"/>
          <a:ext cx="5924549" cy="4352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7FA100-61DF-4288-9D62-1B895360DC03}">
      <dsp:nvSpPr>
        <dsp:cNvPr id="0" name=""/>
        <dsp:cNvSpPr/>
      </dsp:nvSpPr>
      <dsp:spPr>
        <a:xfrm>
          <a:off x="131669" y="644067"/>
          <a:ext cx="239398" cy="239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064BA2-A693-4E16-A25F-02624D3DF292}">
      <dsp:nvSpPr>
        <dsp:cNvPr id="0" name=""/>
        <dsp:cNvSpPr/>
      </dsp:nvSpPr>
      <dsp:spPr>
        <a:xfrm>
          <a:off x="502737" y="546131"/>
          <a:ext cx="5421811" cy="43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66" tIns="46066" rIns="46066" bIns="460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Mission Was Given</a:t>
          </a:r>
        </a:p>
      </dsp:txBody>
      <dsp:txXfrm>
        <a:off x="502737" y="546131"/>
        <a:ext cx="5421811" cy="435270"/>
      </dsp:txXfrm>
    </dsp:sp>
    <dsp:sp modelId="{32884EF3-324D-4EF6-8FED-D6842E85C6AA}">
      <dsp:nvSpPr>
        <dsp:cNvPr id="0" name=""/>
        <dsp:cNvSpPr/>
      </dsp:nvSpPr>
      <dsp:spPr>
        <a:xfrm>
          <a:off x="0" y="1090218"/>
          <a:ext cx="5924549" cy="4352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C4902E-9478-42FC-ABF8-CCF907E9AB67}">
      <dsp:nvSpPr>
        <dsp:cNvPr id="0" name=""/>
        <dsp:cNvSpPr/>
      </dsp:nvSpPr>
      <dsp:spPr>
        <a:xfrm>
          <a:off x="131669" y="1188154"/>
          <a:ext cx="239398" cy="239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FE21D2-7F70-4E4B-B6FB-35A86D7CC273}">
      <dsp:nvSpPr>
        <dsp:cNvPr id="0" name=""/>
        <dsp:cNvSpPr/>
      </dsp:nvSpPr>
      <dsp:spPr>
        <a:xfrm>
          <a:off x="502737" y="1090218"/>
          <a:ext cx="5421811" cy="43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66" tIns="46066" rIns="46066" bIns="460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Report And The Ways Of Investigation </a:t>
          </a:r>
        </a:p>
      </dsp:txBody>
      <dsp:txXfrm>
        <a:off x="502737" y="1090218"/>
        <a:ext cx="5421811" cy="435270"/>
      </dsp:txXfrm>
    </dsp:sp>
    <dsp:sp modelId="{3784ACE5-35A0-46AD-A048-4083276E4C73}">
      <dsp:nvSpPr>
        <dsp:cNvPr id="0" name=""/>
        <dsp:cNvSpPr/>
      </dsp:nvSpPr>
      <dsp:spPr>
        <a:xfrm>
          <a:off x="0" y="1634306"/>
          <a:ext cx="5924549" cy="4352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42F47D-3ED2-46C1-9931-194C044603D9}">
      <dsp:nvSpPr>
        <dsp:cNvPr id="0" name=""/>
        <dsp:cNvSpPr/>
      </dsp:nvSpPr>
      <dsp:spPr>
        <a:xfrm>
          <a:off x="131669" y="1732242"/>
          <a:ext cx="239398" cy="2393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D61E73-2150-4356-BDFD-AC77A90DD0F8}">
      <dsp:nvSpPr>
        <dsp:cNvPr id="0" name=""/>
        <dsp:cNvSpPr/>
      </dsp:nvSpPr>
      <dsp:spPr>
        <a:xfrm>
          <a:off x="502737" y="1634306"/>
          <a:ext cx="5421811" cy="43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66" tIns="46066" rIns="46066" bIns="460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 </a:t>
          </a:r>
        </a:p>
      </dsp:txBody>
      <dsp:txXfrm>
        <a:off x="502737" y="1634306"/>
        <a:ext cx="5421811" cy="435270"/>
      </dsp:txXfrm>
    </dsp:sp>
    <dsp:sp modelId="{305015E0-517D-4FDB-92AF-558ACA2ABA2A}">
      <dsp:nvSpPr>
        <dsp:cNvPr id="0" name=""/>
        <dsp:cNvSpPr/>
      </dsp:nvSpPr>
      <dsp:spPr>
        <a:xfrm>
          <a:off x="0" y="2178394"/>
          <a:ext cx="5924549" cy="43527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DE06A2-FF92-43DE-BBDD-E99BCEB43E79}">
      <dsp:nvSpPr>
        <dsp:cNvPr id="0" name=""/>
        <dsp:cNvSpPr/>
      </dsp:nvSpPr>
      <dsp:spPr>
        <a:xfrm>
          <a:off x="131669" y="2276330"/>
          <a:ext cx="239398" cy="239398"/>
        </a:xfrm>
        <a:prstGeom prst="rect">
          <a:avLst/>
        </a:prstGeom>
        <a:blipFill>
          <a:blip xmlns:r="http://schemas.openxmlformats.org/officeDocument/2006/relationships"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1813E-F670-4B0B-88E4-5E7311AC60CB}">
      <dsp:nvSpPr>
        <dsp:cNvPr id="0" name=""/>
        <dsp:cNvSpPr/>
      </dsp:nvSpPr>
      <dsp:spPr>
        <a:xfrm>
          <a:off x="502737" y="2178394"/>
          <a:ext cx="5421811" cy="43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66" tIns="46066" rIns="46066" bIns="460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Further</a:t>
          </a:r>
          <a:r>
            <a:rPr lang="he-IL" sz="1900" kern="1200" dirty="0"/>
            <a:t> </a:t>
          </a:r>
          <a:r>
            <a:rPr lang="en-US" sz="1900" kern="1200" dirty="0"/>
            <a:t>investigation</a:t>
          </a:r>
        </a:p>
      </dsp:txBody>
      <dsp:txXfrm>
        <a:off x="502737" y="2178394"/>
        <a:ext cx="5421811" cy="435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1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800" cap="all" spc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 cap="none" spc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100" cap="all" spc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3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rofeblog.es/blog/joseluis/2009/12/08/evaluacion-20-yes-we-ca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incyclopedia.org/wiki/%D7%A7%D7%95%D7%91%D7%A5:Magnifier_Micronesia.sv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goal-png/download/2267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6D794F0-B018-4476-843A-78B7410E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1122363"/>
            <a:ext cx="524827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Yes We CAN!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E30053-3549-4C45-B2F6-09FDFB075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3602038"/>
            <a:ext cx="5248275" cy="1655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Cymotive</a:t>
            </a:r>
            <a:r>
              <a:rPr lang="en-US" dirty="0"/>
              <a:t> project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2877465-4E5B-42CA-83C4-62F511F13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9F5E907-7127-4935-95AE-94C3D5EF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38969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B32E89E-9E02-412F-A1A5-9E89BB68C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838439" y="579694"/>
              <a:ext cx="3312159" cy="5689511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01D54C-5EEF-4150-B5BA-95ED4660C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96B64D-1E41-49E8-871B-78130E959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12BBB384-C8C6-426F-9463-77AA0FF3C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42499" y="2037522"/>
            <a:ext cx="2696493" cy="2922097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4AB2016-054B-4C63-9A03-400F1469742C}"/>
              </a:ext>
            </a:extLst>
          </p:cNvPr>
          <p:cNvSpPr txBox="1"/>
          <p:nvPr/>
        </p:nvSpPr>
        <p:spPr>
          <a:xfrm>
            <a:off x="846588" y="5907402"/>
            <a:ext cx="1613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By Shilo Babila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610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CED50C-18D8-4A33-80FE-D78CB7C4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hacker did?</a:t>
            </a: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8A1DD18A-EFDD-40E5-B365-B63A1868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7"/>
            <a:ext cx="5731276" cy="394127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All the file’s changes from Jan 5</a:t>
            </a:r>
            <a:r>
              <a:rPr lang="en-US" sz="1800" b="1" baseline="30000" dirty="0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 :</a:t>
            </a:r>
          </a:p>
          <a:p>
            <a:r>
              <a:rPr lang="en-US" sz="1800" dirty="0">
                <a:solidFill>
                  <a:schemeClr val="tx1"/>
                </a:solidFill>
              </a:rPr>
              <a:t>At first, the SSL has changed, what allow for the hacker to do stuff.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After that, he edited the file that control the brake's pressure.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He's next step is to edit the </a:t>
            </a:r>
            <a:r>
              <a:rPr lang="en-US" sz="1800" dirty="0" err="1">
                <a:solidFill>
                  <a:schemeClr val="tx1"/>
                </a:solidFill>
              </a:rPr>
              <a:t>pm_async</a:t>
            </a:r>
            <a:r>
              <a:rPr lang="en-US" sz="1800" dirty="0">
                <a:solidFill>
                  <a:schemeClr val="tx1"/>
                </a:solidFill>
              </a:rPr>
              <a:t> file what can cause to more brake's orders.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Finally, </a:t>
            </a:r>
            <a:r>
              <a:rPr lang="en-US" sz="1800" dirty="0" err="1">
                <a:solidFill>
                  <a:schemeClr val="tx1"/>
                </a:solidFill>
              </a:rPr>
              <a:t>namespace.conf</a:t>
            </a:r>
            <a:r>
              <a:rPr lang="en-US" sz="1800" dirty="0">
                <a:solidFill>
                  <a:schemeClr val="tx1"/>
                </a:solidFill>
              </a:rPr>
              <a:t> deleted to blurring traces.</a:t>
            </a:r>
          </a:p>
          <a:p>
            <a:endParaRPr lang="he-IL" dirty="0"/>
          </a:p>
        </p:txBody>
      </p:sp>
      <p:graphicFrame>
        <p:nvGraphicFramePr>
          <p:cNvPr id="6" name="מציין מיקום תוכן 3">
            <a:extLst>
              <a:ext uri="{FF2B5EF4-FFF2-40B4-BE49-F238E27FC236}">
                <a16:creationId xmlns:a16="http://schemas.microsoft.com/office/drawing/2014/main" id="{000CB363-D29A-48BB-A60C-73BB8B946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663989"/>
              </p:ext>
            </p:extLst>
          </p:nvPr>
        </p:nvGraphicFramePr>
        <p:xfrm>
          <a:off x="6676008" y="2189407"/>
          <a:ext cx="4677792" cy="305729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713280">
                  <a:extLst>
                    <a:ext uri="{9D8B030D-6E8A-4147-A177-3AD203B41FA5}">
                      <a16:colId xmlns:a16="http://schemas.microsoft.com/office/drawing/2014/main" val="494916991"/>
                    </a:ext>
                  </a:extLst>
                </a:gridCol>
                <a:gridCol w="1738006">
                  <a:extLst>
                    <a:ext uri="{9D8B030D-6E8A-4147-A177-3AD203B41FA5}">
                      <a16:colId xmlns:a16="http://schemas.microsoft.com/office/drawing/2014/main" val="4270848664"/>
                    </a:ext>
                  </a:extLst>
                </a:gridCol>
                <a:gridCol w="1073647">
                  <a:extLst>
                    <a:ext uri="{9D8B030D-6E8A-4147-A177-3AD203B41FA5}">
                      <a16:colId xmlns:a16="http://schemas.microsoft.com/office/drawing/2014/main" val="3419574690"/>
                    </a:ext>
                  </a:extLst>
                </a:gridCol>
                <a:gridCol w="1152859">
                  <a:extLst>
                    <a:ext uri="{9D8B030D-6E8A-4147-A177-3AD203B41FA5}">
                      <a16:colId xmlns:a16="http://schemas.microsoft.com/office/drawing/2014/main" val="623100149"/>
                    </a:ext>
                  </a:extLst>
                </a:gridCol>
              </a:tblGrid>
              <a:tr h="340357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filePath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@timestamp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vehicleId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7598835"/>
                  </a:ext>
                </a:extLst>
              </a:tr>
              <a:tr h="67923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en-US" sz="1100" dirty="0" err="1">
                          <a:effectLst/>
                        </a:rPr>
                        <a:t>etc</a:t>
                      </a:r>
                      <a:r>
                        <a:rPr lang="en-US" sz="1100" dirty="0">
                          <a:effectLst/>
                        </a:rPr>
                        <a:t>/security/</a:t>
                      </a:r>
                      <a:r>
                        <a:rPr lang="en-US" sz="1100" dirty="0" err="1">
                          <a:effectLst/>
                        </a:rPr>
                        <a:t>namespace.conf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Jan 5, 2022 @ 22:03:53.078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1.56811e+21a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053140"/>
                  </a:ext>
                </a:extLst>
              </a:tr>
              <a:tr h="67923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/sys/power/</a:t>
                      </a:r>
                      <a:r>
                        <a:rPr lang="en-US" sz="1100" dirty="0" err="1">
                          <a:effectLst/>
                        </a:rPr>
                        <a:t>pm_async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Jan 5, 2022 @ 18:10:22.201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1.56811e+21a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6144981"/>
                  </a:ext>
                </a:extLst>
              </a:tr>
              <a:tr h="67923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/sys/module/vmpressure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Jan 5, 2022 @ 10:57:53.955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1.56811e+21a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6895874"/>
                  </a:ext>
                </a:extLst>
              </a:tr>
              <a:tr h="67923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/etc/ssl/certs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Jan 5, 2022 @ 09:41:52.167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1.56811e+21a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37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37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DE6CF7-CBC1-45D5-90D9-A53721D4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94"/>
            <a:ext cx="10515600" cy="1325563"/>
          </a:xfrm>
        </p:spPr>
        <p:txBody>
          <a:bodyPr/>
          <a:lstStyle/>
          <a:p>
            <a:r>
              <a:rPr lang="en-US" dirty="0"/>
              <a:t>First Look At The CAN’s TRACE:</a:t>
            </a: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D89E40EB-FD80-4369-8978-255DBFFC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5864441" cy="38217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 timestamp 20.145305 – the airbag starts to open, Apparently, it was at the time of the accident.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At a certain time, the vehicle increased speed although the brakes was activated.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At a certain time, the steering wheel change his direction frequently from side to side.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DB94B1D-70E9-46D8-8274-C0F6C99CF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3" r="181" b="19240"/>
          <a:stretch/>
        </p:blipFill>
        <p:spPr bwMode="auto">
          <a:xfrm>
            <a:off x="10210800" y="2046057"/>
            <a:ext cx="975064" cy="3357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DF083B5-2231-4EFE-8170-95D0C9BCE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0"/>
          <a:stretch/>
        </p:blipFill>
        <p:spPr bwMode="auto">
          <a:xfrm>
            <a:off x="7350846" y="2052886"/>
            <a:ext cx="2211749" cy="3350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50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0E7D84-B64A-454D-921A-898855D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690"/>
            <a:ext cx="10515600" cy="1325563"/>
          </a:xfrm>
        </p:spPr>
        <p:txBody>
          <a:bodyPr/>
          <a:lstStyle/>
          <a:p>
            <a:r>
              <a:rPr lang="en-US" dirty="0"/>
              <a:t>Deep info From The CAN’s TRACE:</a:t>
            </a:r>
            <a:endParaRPr lang="he-IL" dirty="0"/>
          </a:p>
        </p:txBody>
      </p:sp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3EFD35EE-CB3C-47BC-9FDB-331C451F9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054884"/>
              </p:ext>
            </p:extLst>
          </p:nvPr>
        </p:nvGraphicFramePr>
        <p:xfrm>
          <a:off x="5974672" y="2246288"/>
          <a:ext cx="5379127" cy="2929391"/>
        </p:xfrm>
        <a:graphic>
          <a:graphicData uri="http://schemas.openxmlformats.org/drawingml/2006/table">
            <a:tbl>
              <a:tblPr/>
              <a:tblGrid>
                <a:gridCol w="435770">
                  <a:extLst>
                    <a:ext uri="{9D8B030D-6E8A-4147-A177-3AD203B41FA5}">
                      <a16:colId xmlns:a16="http://schemas.microsoft.com/office/drawing/2014/main" val="2219819048"/>
                    </a:ext>
                  </a:extLst>
                </a:gridCol>
                <a:gridCol w="844910">
                  <a:extLst>
                    <a:ext uri="{9D8B030D-6E8A-4147-A177-3AD203B41FA5}">
                      <a16:colId xmlns:a16="http://schemas.microsoft.com/office/drawing/2014/main" val="153038766"/>
                    </a:ext>
                  </a:extLst>
                </a:gridCol>
                <a:gridCol w="730649">
                  <a:extLst>
                    <a:ext uri="{9D8B030D-6E8A-4147-A177-3AD203B41FA5}">
                      <a16:colId xmlns:a16="http://schemas.microsoft.com/office/drawing/2014/main" val="2765843265"/>
                    </a:ext>
                  </a:extLst>
                </a:gridCol>
                <a:gridCol w="254139">
                  <a:extLst>
                    <a:ext uri="{9D8B030D-6E8A-4147-A177-3AD203B41FA5}">
                      <a16:colId xmlns:a16="http://schemas.microsoft.com/office/drawing/2014/main" val="2539515063"/>
                    </a:ext>
                  </a:extLst>
                </a:gridCol>
                <a:gridCol w="270512">
                  <a:extLst>
                    <a:ext uri="{9D8B030D-6E8A-4147-A177-3AD203B41FA5}">
                      <a16:colId xmlns:a16="http://schemas.microsoft.com/office/drawing/2014/main" val="1014982462"/>
                    </a:ext>
                  </a:extLst>
                </a:gridCol>
                <a:gridCol w="373266">
                  <a:extLst>
                    <a:ext uri="{9D8B030D-6E8A-4147-A177-3AD203B41FA5}">
                      <a16:colId xmlns:a16="http://schemas.microsoft.com/office/drawing/2014/main" val="2906745206"/>
                    </a:ext>
                  </a:extLst>
                </a:gridCol>
                <a:gridCol w="238254">
                  <a:extLst>
                    <a:ext uri="{9D8B030D-6E8A-4147-A177-3AD203B41FA5}">
                      <a16:colId xmlns:a16="http://schemas.microsoft.com/office/drawing/2014/main" val="1658801827"/>
                    </a:ext>
                  </a:extLst>
                </a:gridCol>
                <a:gridCol w="254139">
                  <a:extLst>
                    <a:ext uri="{9D8B030D-6E8A-4147-A177-3AD203B41FA5}">
                      <a16:colId xmlns:a16="http://schemas.microsoft.com/office/drawing/2014/main" val="3815312615"/>
                    </a:ext>
                  </a:extLst>
                </a:gridCol>
                <a:gridCol w="262079">
                  <a:extLst>
                    <a:ext uri="{9D8B030D-6E8A-4147-A177-3AD203B41FA5}">
                      <a16:colId xmlns:a16="http://schemas.microsoft.com/office/drawing/2014/main" val="1464708423"/>
                    </a:ext>
                  </a:extLst>
                </a:gridCol>
                <a:gridCol w="238254">
                  <a:extLst>
                    <a:ext uri="{9D8B030D-6E8A-4147-A177-3AD203B41FA5}">
                      <a16:colId xmlns:a16="http://schemas.microsoft.com/office/drawing/2014/main" val="3610640777"/>
                    </a:ext>
                  </a:extLst>
                </a:gridCol>
                <a:gridCol w="254139">
                  <a:extLst>
                    <a:ext uri="{9D8B030D-6E8A-4147-A177-3AD203B41FA5}">
                      <a16:colId xmlns:a16="http://schemas.microsoft.com/office/drawing/2014/main" val="3382463724"/>
                    </a:ext>
                  </a:extLst>
                </a:gridCol>
                <a:gridCol w="1223016">
                  <a:extLst>
                    <a:ext uri="{9D8B030D-6E8A-4147-A177-3AD203B41FA5}">
                      <a16:colId xmlns:a16="http://schemas.microsoft.com/office/drawing/2014/main" val="2367230228"/>
                    </a:ext>
                  </a:extLst>
                </a:gridCol>
              </a:tblGrid>
              <a:tr h="2282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  <a:endParaRPr lang="he-I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TimeStamp</a:t>
                      </a:r>
                      <a:endParaRPr lang="he-I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Massage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B2</a:t>
                      </a:r>
                      <a:endParaRPr lang="he-I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he-I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r>
                        <a:rPr lang="he-I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B5</a:t>
                      </a:r>
                      <a:endParaRPr lang="he-I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B6</a:t>
                      </a:r>
                      <a:endParaRPr lang="he-I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B7</a:t>
                      </a:r>
                      <a:endParaRPr lang="he-I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B8</a:t>
                      </a:r>
                      <a:endParaRPr lang="he-I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brake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actived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56839"/>
                  </a:ext>
                </a:extLst>
              </a:tr>
              <a:tr h="228235">
                <a:tc>
                  <a:txBody>
                    <a:bodyPr/>
                    <a:lstStyle/>
                    <a:p>
                      <a:pPr algn="ctr" fontAlgn="t"/>
                      <a:r>
                        <a:rPr lang="he-I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16.868002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Brake: 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276535"/>
                  </a:ext>
                </a:extLst>
              </a:tr>
              <a:tr h="228235">
                <a:tc>
                  <a:txBody>
                    <a:bodyPr/>
                    <a:lstStyle/>
                    <a:p>
                      <a:pPr algn="ctr" fontAlgn="t"/>
                      <a:r>
                        <a:rPr lang="he-I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7286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16.887467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Brake: 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04703"/>
                  </a:ext>
                </a:extLst>
              </a:tr>
              <a:tr h="447054">
                <a:tc>
                  <a:txBody>
                    <a:bodyPr/>
                    <a:lstStyle/>
                    <a:p>
                      <a:pPr algn="ctr" fontAlgn="t"/>
                      <a:r>
                        <a:rPr lang="he-IL" sz="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7295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16.907468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msg3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8a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0d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Brake: 13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162287"/>
                  </a:ext>
                </a:extLst>
              </a:tr>
              <a:tr h="228235">
                <a:tc>
                  <a:txBody>
                    <a:bodyPr/>
                    <a:lstStyle/>
                    <a:p>
                      <a:pPr algn="ctr" fontAlgn="t"/>
                      <a:r>
                        <a:rPr lang="he-I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16.907469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8a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brake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86141"/>
                  </a:ext>
                </a:extLst>
              </a:tr>
              <a:tr h="447054">
                <a:tc>
                  <a:txBody>
                    <a:bodyPr/>
                    <a:lstStyle/>
                    <a:p>
                      <a:pPr algn="ctr" fontAlgn="t"/>
                      <a:r>
                        <a:rPr lang="he-I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16.92761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1b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Brake: 14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17153"/>
                  </a:ext>
                </a:extLst>
              </a:tr>
              <a:tr h="447054">
                <a:tc>
                  <a:txBody>
                    <a:bodyPr/>
                    <a:lstStyle/>
                    <a:p>
                      <a:pPr algn="ctr" fontAlgn="t"/>
                      <a:r>
                        <a:rPr lang="he-I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7314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16.947778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1a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1d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Brake: 26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69332"/>
                  </a:ext>
                </a:extLst>
              </a:tr>
              <a:tr h="228235">
                <a:tc>
                  <a:txBody>
                    <a:bodyPr/>
                    <a:lstStyle/>
                    <a:p>
                      <a:pPr algn="ctr" fontAlgn="t"/>
                      <a:r>
                        <a:rPr lang="he-IL" sz="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7321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16.967635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msg3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6c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brake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41998"/>
                  </a:ext>
                </a:extLst>
              </a:tr>
              <a:tr h="447054">
                <a:tc>
                  <a:txBody>
                    <a:bodyPr/>
                    <a:lstStyle/>
                    <a:p>
                      <a:pPr algn="ctr" fontAlgn="t"/>
                      <a:r>
                        <a:rPr lang="he-IL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16.967635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6c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Pressure Brake: 21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35530"/>
                  </a:ext>
                </a:extLst>
              </a:tr>
            </a:tbl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15892A5-3176-499A-A5BC-2CC5EA1BD891}"/>
              </a:ext>
            </a:extLst>
          </p:cNvPr>
          <p:cNvSpPr txBox="1"/>
          <p:nvPr/>
        </p:nvSpPr>
        <p:spPr>
          <a:xfrm>
            <a:off x="1029810" y="2157274"/>
            <a:ext cx="4403324" cy="30777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Almost in all types of 'Massage', the 'B2' value is numbered in order </a:t>
            </a:r>
            <a:br>
              <a:rPr lang="en-US" dirty="0"/>
            </a:br>
            <a:r>
              <a:rPr lang="en-US" sz="1400" dirty="0"/>
              <a:t>(the common one is from 1 to 0f).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At 16.907469 we start to see anomaly, and numbers 4 and 7 have duplicate,</a:t>
            </a:r>
            <a:br>
              <a:rPr lang="en-US" dirty="0"/>
            </a:br>
            <a:r>
              <a:rPr lang="en-US" dirty="0"/>
              <a:t>and so on.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1-2 seconds after the duplicate, the steering wheel has change Drastically.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214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A021D08-CD5A-487A-84FC-BB4C0C65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8"/>
            <a:ext cx="5490073" cy="974725"/>
          </a:xfrm>
        </p:spPr>
        <p:txBody>
          <a:bodyPr anchor="b">
            <a:normAutofit/>
          </a:bodyPr>
          <a:lstStyle/>
          <a:p>
            <a:r>
              <a:rPr lang="en-US" dirty="0"/>
              <a:t>Conclusion: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A67B98-0AA1-45D1-AA82-A5C60E12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0991"/>
            <a:ext cx="6248401" cy="42059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brakes are not active enough pressure (cause the edit of file), The vehicle continued to travel (and even increased speed),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driver sew he can't slow with the brakes, so he tried to slow down by moving the vehicle from side to side.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brakes are activated remotely (by the hacker) and its cause to the vehicle to slip on the road, so the driver tried to stable it using the steering wheel.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The second option is making more sense, as the brakes works by mechanics.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but this can be different in each vehicle. </a:t>
            </a:r>
          </a:p>
          <a:p>
            <a:pPr>
              <a:lnSpc>
                <a:spcPct val="110000"/>
              </a:lnSpc>
            </a:pPr>
            <a:endParaRPr lang="he-IL" sz="1400" dirty="0"/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53C7C3B1-A762-4683-8DC0-FDE202C7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9ED225-F3C7-4528-920C-245DFBA2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990343-EA5D-4B3B-8816-6084C5BE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B7FCFF-F925-4BD3-9747-281D76020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56022A-471C-402E-8FB7-07349DE5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תמונה 4" descr="תמונה שמכילה מכונית, חוץ, כביש, נהיגה&#10;&#10;התיאור נוצר באופן אוטומטי">
            <a:extLst>
              <a:ext uri="{FF2B5EF4-FFF2-40B4-BE49-F238E27FC236}">
                <a16:creationId xmlns:a16="http://schemas.microsoft.com/office/drawing/2014/main" id="{96642276-1996-467A-9262-B4BC9E99B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82" y="1970991"/>
            <a:ext cx="3849624" cy="29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8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69D8DD-792B-4587-8A0C-00BC1E7F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1227C6-7E3D-472B-9F9C-CD5990FF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Check strange behavior from: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users Shreder32 and Guest_1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vehicles: 1.57725e+21, 1.94329e+21, 1.61764e+21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day Jan 2</a:t>
            </a:r>
            <a:r>
              <a:rPr lang="en-US" sz="1800" baseline="30000" dirty="0">
                <a:solidFill>
                  <a:schemeClr val="tx1"/>
                </a:solidFill>
              </a:rPr>
              <a:t>nd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endParaRPr lang="he-IL" sz="1800" dirty="0">
              <a:solidFill>
                <a:schemeClr val="tx1"/>
              </a:solidFill>
            </a:endParaRPr>
          </a:p>
        </p:txBody>
      </p:sp>
      <p:pic>
        <p:nvPicPr>
          <p:cNvPr id="5" name="תמונה 4" descr="תמונה שמכילה מקורה, כהה&#10;&#10;התיאור נוצר באופן אוטומטי">
            <a:extLst>
              <a:ext uri="{FF2B5EF4-FFF2-40B4-BE49-F238E27FC236}">
                <a16:creationId xmlns:a16="http://schemas.microsoft.com/office/drawing/2014/main" id="{72D3A1C1-0689-461D-86D5-263FB40B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10450" y="2345827"/>
            <a:ext cx="3700462" cy="35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4E431C-C1D8-4876-B98F-A5B555E1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4208C3-6917-46CA-ADEA-1F173BB8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308417-9765-415C-9CD2-34554792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37C25D-FEAA-4C0D-B5F5-CB3AA091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8D0890-1EB5-4BFA-99C0-AE7CD366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Graphic 33">
              <a:extLst>
                <a:ext uri="{FF2B5EF4-FFF2-40B4-BE49-F238E27FC236}">
                  <a16:creationId xmlns:a16="http://schemas.microsoft.com/office/drawing/2014/main" id="{E1483275-1175-404A-97BC-3EEFFA5E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Graphic 33">
              <a:extLst>
                <a:ext uri="{FF2B5EF4-FFF2-40B4-BE49-F238E27FC236}">
                  <a16:creationId xmlns:a16="http://schemas.microsoft.com/office/drawing/2014/main" id="{60689BAD-19EB-4F4A-A065-9EB31188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6EA5FE81-7089-401C-864F-61341BFF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2" y="2219326"/>
            <a:ext cx="8208047" cy="16082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Thank you!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06E0C9-26F3-4259-9439-7E7A2FDC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153" y="3905251"/>
            <a:ext cx="8128676" cy="17335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3057766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29F758-CBD6-4650-9863-16BDFD82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endParaRPr lang="he-IL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5882E96-7106-42ED-9B6A-CF8416E3D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340096"/>
              </p:ext>
            </p:extLst>
          </p:nvPr>
        </p:nvGraphicFramePr>
        <p:xfrm>
          <a:off x="838200" y="2189408"/>
          <a:ext cx="5924549" cy="2615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633753B6-3EE5-4B75-A407-1495AC0A8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32" y="2238718"/>
            <a:ext cx="4669806" cy="28599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12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54758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A6CD97-0273-49F2-936B-0089E973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377"/>
            <a:ext cx="10515600" cy="1325563"/>
          </a:xfrm>
        </p:spPr>
        <p:txBody>
          <a:bodyPr/>
          <a:lstStyle/>
          <a:p>
            <a:r>
              <a:rPr lang="en-US" dirty="0"/>
              <a:t>Who </a:t>
            </a:r>
            <a:r>
              <a:rPr lang="en-US" dirty="0" err="1"/>
              <a:t>Cymotive</a:t>
            </a:r>
            <a:r>
              <a:rPr lang="en-US" dirty="0"/>
              <a:t> Are?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CAA06F-C95C-4BAA-B058-2286CAAE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CYMOTIVE provide OEMs and Tier-1s with Cyber Security Engineering Lifecycle Services and cutting-edge in-vehicle, backend, mobile services, and other security products.</a:t>
            </a:r>
          </a:p>
          <a:p>
            <a:r>
              <a:rPr lang="en-US" dirty="0">
                <a:solidFill>
                  <a:schemeClr val="tx1"/>
                </a:solidFill>
              </a:rPr>
              <a:t>CYMOTIVE works with there clients during the entire lifecycle phases to ensure security is embedded into their products.</a:t>
            </a:r>
          </a:p>
          <a:p>
            <a:r>
              <a:rPr lang="en-US" dirty="0">
                <a:solidFill>
                  <a:schemeClr val="tx1"/>
                </a:solidFill>
              </a:rPr>
              <a:t>Selected by the world’s #1 automotive group, this unique Purple approach has proven itself as the most effective in dealing with Cyber Security risks, threat detection and response.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49EA4E0-DC3D-454B-A48D-371C75EE7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23" y="974807"/>
            <a:ext cx="3248077" cy="6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4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594E62-52AF-4B2F-8FDA-CABC8D24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 Was Given: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649935-8732-4FD4-999F-C3CEA495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178852"/>
            <a:ext cx="7693241" cy="21784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 anomaly in the log from the client that could be suspicious.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Analyze it and check if there any security problems.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EA5D0D0-7221-4F71-B1AD-9E77FDD8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61563" y="3026951"/>
            <a:ext cx="2692162" cy="26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82A433-2C7D-451C-BF0F-A55C8966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4"/>
            <a:ext cx="10515600" cy="1130052"/>
          </a:xfrm>
        </p:spPr>
        <p:txBody>
          <a:bodyPr/>
          <a:lstStyle/>
          <a:p>
            <a:r>
              <a:rPr lang="en-US" dirty="0"/>
              <a:t>The Investigation: 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79A96914-C9C3-44CC-852E-CF7152AF1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8447" y="2319882"/>
            <a:ext cx="5805353" cy="3237483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08811C7-D52D-4B26-8FEF-22E266840BFD}"/>
              </a:ext>
            </a:extLst>
          </p:cNvPr>
          <p:cNvSpPr txBox="1"/>
          <p:nvPr/>
        </p:nvSpPr>
        <p:spPr>
          <a:xfrm>
            <a:off x="967666" y="2319882"/>
            <a:ext cx="4358936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/>
              <a:t>Checking records over time, divided by ports.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/>
              <a:t>Sew two days (2</a:t>
            </a:r>
            <a:r>
              <a:rPr lang="en-US" sz="2000" baseline="30000" dirty="0"/>
              <a:t>nd</a:t>
            </a:r>
            <a:r>
              <a:rPr lang="en-US" sz="2000" dirty="0"/>
              <a:t> and 5</a:t>
            </a:r>
            <a:r>
              <a:rPr lang="en-US" sz="2000" baseline="30000" dirty="0"/>
              <a:t>th</a:t>
            </a:r>
            <a:r>
              <a:rPr lang="en-US" sz="2000" dirty="0"/>
              <a:t>) with records from port 22.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/>
              <a:t>The 5</a:t>
            </a:r>
            <a:r>
              <a:rPr lang="en-US" sz="2000" baseline="30000" dirty="0"/>
              <a:t>th</a:t>
            </a:r>
            <a:r>
              <a:rPr lang="en-US" sz="2000" dirty="0"/>
              <a:t> has over 100 records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9935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A58F2B-E10A-4951-A187-0D200837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Vehicles: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B64480F-CAAE-41D6-B34B-06898873A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999" y="2351749"/>
            <a:ext cx="5685636" cy="325893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2B2BBB8-80A5-407F-B33E-FF71C6A8DFC2}"/>
              </a:ext>
            </a:extLst>
          </p:cNvPr>
          <p:cNvSpPr txBox="1"/>
          <p:nvPr/>
        </p:nvSpPr>
        <p:spPr>
          <a:xfrm>
            <a:off x="976544" y="2351748"/>
            <a:ext cx="4394446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After knowing there some days with anomaly behavior, the next thing to do if there some vehicle that have anomaly records too.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The graph filtered, so only the delete and edit actions will shown (dangerous actions).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As result the vehicle 1.56811e+21 have higher records from the others.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158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CEB5B1-F0B0-4621-BD96-2A5C651E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Vehicles In TimeLine: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C16225-95BD-4DBA-AE1E-19EFAE0A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899"/>
            <a:ext cx="4870142" cy="382177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The TimeLine filtered by the suspicious vehicle (1.56811e+21).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Also filtered by upcoming records, as we want to know if there any attack.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As result, the vehicle has anomaly records from the 5th. </a:t>
            </a:r>
            <a:endParaRPr lang="he-IL" sz="1800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A1AD62A-B7F8-4F56-92E4-D832DFE2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38" y="2308899"/>
            <a:ext cx="5448617" cy="27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5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86F86A-8A8D-40DE-9673-693FCF23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who is the hacker: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ABE533-5080-4939-B38D-FCC5EAD2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4967796" cy="382177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Filtered all the records from the Jan 5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and sew only two IPs was in used.</a:t>
            </a:r>
          </a:p>
          <a:p>
            <a:r>
              <a:rPr lang="en-US" sz="1800" dirty="0">
                <a:solidFill>
                  <a:schemeClr val="tx1"/>
                </a:solidFill>
              </a:rPr>
              <a:t>One of them (104.168.155.129) also have records with unsecure ports (22 and 80).</a:t>
            </a:r>
          </a:p>
          <a:p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7850E76-FF20-4862-B191-DCF455D14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2" t="3663" r="4914" b="5351"/>
          <a:stretch/>
        </p:blipFill>
        <p:spPr>
          <a:xfrm>
            <a:off x="6386006" y="2189408"/>
            <a:ext cx="4909041" cy="25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423B82-87C1-4359-8629-42D79A13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who is the hacker:</a:t>
            </a:r>
            <a:endParaRPr lang="he-IL" dirty="0"/>
          </a:p>
        </p:txBody>
      </p:sp>
      <p:pic>
        <p:nvPicPr>
          <p:cNvPr id="5" name="מציין מיקום תוכן 4" descr="תמונה שמכילה ריבוע&#10;&#10;התיאור נוצר באופן אוטומטי">
            <a:extLst>
              <a:ext uri="{FF2B5EF4-FFF2-40B4-BE49-F238E27FC236}">
                <a16:creationId xmlns:a16="http://schemas.microsoft.com/office/drawing/2014/main" id="{1982B0CA-8EE7-40A1-AA6F-6E58A5E2A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16" t="3301" r="3226" b="6088"/>
          <a:stretch/>
        </p:blipFill>
        <p:spPr>
          <a:xfrm>
            <a:off x="6096000" y="2198286"/>
            <a:ext cx="5140748" cy="2638614"/>
          </a:xfrm>
          <a:prstGeom prst="rect">
            <a:avLst/>
          </a:prstGeom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641AE219-B342-4154-8FB3-A0BF6281BA97}"/>
              </a:ext>
            </a:extLst>
          </p:cNvPr>
          <p:cNvSpPr txBox="1">
            <a:spLocks/>
          </p:cNvSpPr>
          <p:nvPr/>
        </p:nvSpPr>
        <p:spPr>
          <a:xfrm>
            <a:off x="838200" y="2198286"/>
            <a:ext cx="4577179" cy="3492301"/>
          </a:xfrm>
          <a:prstGeom prst="rect">
            <a:avLst/>
          </a:prstGeom>
        </p:spPr>
        <p:txBody>
          <a:bodyPr lIns="91440" tIns="45720" rIns="91440" bIns="4572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The suspicious IP filtered to know if there any more vehicle that have records from this IP.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As result only one vehicle has records from this address.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attack’s user is Scar67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(with the IP 104.168.155.129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80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Narkisi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916</Words>
  <Application>Microsoft Office PowerPoint</Application>
  <PresentationFormat>מסך רחב</PresentationFormat>
  <Paragraphs>195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Narkisim</vt:lpstr>
      <vt:lpstr>ArchVTI</vt:lpstr>
      <vt:lpstr>Yes We CAN!</vt:lpstr>
      <vt:lpstr>Introduction: </vt:lpstr>
      <vt:lpstr>Who Cymotive Are? </vt:lpstr>
      <vt:lpstr>The Mission Was Given:</vt:lpstr>
      <vt:lpstr>The Investigation: </vt:lpstr>
      <vt:lpstr>Checking Vehicles:</vt:lpstr>
      <vt:lpstr>Checking Vehicles In TimeLine:</vt:lpstr>
      <vt:lpstr>Find who is the hacker:</vt:lpstr>
      <vt:lpstr>Find who is the hacker:</vt:lpstr>
      <vt:lpstr>What the hacker did?</vt:lpstr>
      <vt:lpstr>First Look At The CAN’s TRACE:</vt:lpstr>
      <vt:lpstr>Deep info From The CAN’s TRACE:</vt:lpstr>
      <vt:lpstr>Conclusion:</vt:lpstr>
      <vt:lpstr>Further investigation: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 We CAN!</dc:title>
  <dc:creator>שילה בבילה</dc:creator>
  <cp:lastModifiedBy>שילה בבילה</cp:lastModifiedBy>
  <cp:revision>1</cp:revision>
  <dcterms:created xsi:type="dcterms:W3CDTF">2022-03-09T07:41:46Z</dcterms:created>
  <dcterms:modified xsi:type="dcterms:W3CDTF">2022-03-10T07:12:11Z</dcterms:modified>
</cp:coreProperties>
</file>