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67" r:id="rId1"/>
  </p:sldMasterIdLst>
  <p:notesMasterIdLst>
    <p:notesMasterId r:id="rId10"/>
  </p:notesMasterIdLst>
  <p:sldIdLst>
    <p:sldId id="258" r:id="rId2"/>
    <p:sldId id="256" r:id="rId3"/>
    <p:sldId id="257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A74E4-2C07-4981-BE31-A4C8A2974E66}" v="75" dt="2022-02-23T12:36:0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75628" autoAdjust="0"/>
  </p:normalViewPr>
  <p:slideViewPr>
    <p:cSldViewPr snapToGrid="0">
      <p:cViewPr varScale="1">
        <p:scale>
          <a:sx n="41" d="100"/>
          <a:sy n="41" d="100"/>
        </p:scale>
        <p:origin x="13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ילה בבילה" userId="c0122be2763295f4" providerId="LiveId" clId="{A2EA74E4-2C07-4981-BE31-A4C8A2974E66}"/>
    <pc:docChg chg="undo custSel addSld delSld modSld sldOrd">
      <pc:chgData name="שילה בבילה" userId="c0122be2763295f4" providerId="LiveId" clId="{A2EA74E4-2C07-4981-BE31-A4C8A2974E66}" dt="2022-02-23T14:03:49.213" v="2376"/>
      <pc:docMkLst>
        <pc:docMk/>
      </pc:docMkLst>
      <pc:sldChg chg="modSp ord modAnim">
        <pc:chgData name="שילה בבילה" userId="c0122be2763295f4" providerId="LiveId" clId="{A2EA74E4-2C07-4981-BE31-A4C8A2974E66}" dt="2022-02-23T14:03:49.213" v="2376"/>
        <pc:sldMkLst>
          <pc:docMk/>
          <pc:sldMk cId="1597188996" sldId="256"/>
        </pc:sldMkLst>
        <pc:spChg chg="mod">
          <ac:chgData name="שילה בבילה" userId="c0122be2763295f4" providerId="LiveId" clId="{A2EA74E4-2C07-4981-BE31-A4C8A2974E66}" dt="2022-02-23T12:36:05.420" v="2374" actId="207"/>
          <ac:spMkLst>
            <pc:docMk/>
            <pc:sldMk cId="1597188996" sldId="256"/>
            <ac:spMk id="3" creationId="{7508C71C-F0AF-4D73-913B-3360E8A42588}"/>
          </ac:spMkLst>
        </pc:spChg>
      </pc:sldChg>
      <pc:sldChg chg="modSp mod modAnim">
        <pc:chgData name="שילה בבילה" userId="c0122be2763295f4" providerId="LiveId" clId="{A2EA74E4-2C07-4981-BE31-A4C8A2974E66}" dt="2022-02-23T11:50:41.154" v="1059" actId="20577"/>
        <pc:sldMkLst>
          <pc:docMk/>
          <pc:sldMk cId="514190090" sldId="257"/>
        </pc:sldMkLst>
        <pc:spChg chg="mod">
          <ac:chgData name="שילה בבילה" userId="c0122be2763295f4" providerId="LiveId" clId="{A2EA74E4-2C07-4981-BE31-A4C8A2974E66}" dt="2022-02-23T11:50:41.154" v="1059" actId="20577"/>
          <ac:spMkLst>
            <pc:docMk/>
            <pc:sldMk cId="514190090" sldId="257"/>
            <ac:spMk id="7" creationId="{DDCCFA2E-48D7-4CE3-8B0D-0A152C3D1A77}"/>
          </ac:spMkLst>
        </pc:spChg>
        <pc:cxnChg chg="mod">
          <ac:chgData name="שילה בבילה" userId="c0122be2763295f4" providerId="LiveId" clId="{A2EA74E4-2C07-4981-BE31-A4C8A2974E66}" dt="2022-02-22T22:17:15.781" v="1032" actId="1076"/>
          <ac:cxnSpMkLst>
            <pc:docMk/>
            <pc:sldMk cId="514190090" sldId="257"/>
            <ac:cxnSpMk id="9" creationId="{516852F6-7FFA-437B-8D17-CD40E8C326EE}"/>
          </ac:cxnSpMkLst>
        </pc:cxnChg>
      </pc:sldChg>
      <pc:sldChg chg="addSp modSp mod">
        <pc:chgData name="שילה בבילה" userId="c0122be2763295f4" providerId="LiveId" clId="{A2EA74E4-2C07-4981-BE31-A4C8A2974E66}" dt="2022-02-23T11:52:29.716" v="1085" actId="1076"/>
        <pc:sldMkLst>
          <pc:docMk/>
          <pc:sldMk cId="4005128300" sldId="258"/>
        </pc:sldMkLst>
        <pc:spChg chg="add mod">
          <ac:chgData name="שילה בבילה" userId="c0122be2763295f4" providerId="LiveId" clId="{A2EA74E4-2C07-4981-BE31-A4C8A2974E66}" dt="2022-02-23T11:52:29.716" v="1085" actId="1076"/>
          <ac:spMkLst>
            <pc:docMk/>
            <pc:sldMk cId="4005128300" sldId="258"/>
            <ac:spMk id="4" creationId="{6625BEF7-9C62-43EB-AFF1-CC254A14C2A2}"/>
          </ac:spMkLst>
        </pc:spChg>
      </pc:sldChg>
      <pc:sldChg chg="ord modAnim modNotesTx">
        <pc:chgData name="שילה בבילה" userId="c0122be2763295f4" providerId="LiveId" clId="{A2EA74E4-2C07-4981-BE31-A4C8A2974E66}" dt="2022-02-23T12:25:40.143" v="1739"/>
        <pc:sldMkLst>
          <pc:docMk/>
          <pc:sldMk cId="1104263646" sldId="259"/>
        </pc:sldMkLst>
      </pc:sldChg>
      <pc:sldChg chg="addSp modSp mod modAnim modNotesTx">
        <pc:chgData name="שילה בבילה" userId="c0122be2763295f4" providerId="LiveId" clId="{A2EA74E4-2C07-4981-BE31-A4C8A2974E66}" dt="2022-02-23T12:21:55.348" v="1546" actId="20577"/>
        <pc:sldMkLst>
          <pc:docMk/>
          <pc:sldMk cId="671367597" sldId="260"/>
        </pc:sldMkLst>
        <pc:spChg chg="mod">
          <ac:chgData name="שילה בבילה" userId="c0122be2763295f4" providerId="LiveId" clId="{A2EA74E4-2C07-4981-BE31-A4C8A2974E66}" dt="2022-02-22T14:00:40.161" v="1" actId="1076"/>
          <ac:spMkLst>
            <pc:docMk/>
            <pc:sldMk cId="671367597" sldId="260"/>
            <ac:spMk id="2" creationId="{68BA4023-45CE-4695-AACC-27CD8662C933}"/>
          </ac:spMkLst>
        </pc:spChg>
        <pc:spChg chg="mod">
          <ac:chgData name="שילה בבילה" userId="c0122be2763295f4" providerId="LiveId" clId="{A2EA74E4-2C07-4981-BE31-A4C8A2974E66}" dt="2022-02-22T14:08:01.220" v="145" actId="1076"/>
          <ac:spMkLst>
            <pc:docMk/>
            <pc:sldMk cId="671367597" sldId="260"/>
            <ac:spMk id="4" creationId="{6B59C8D1-1898-4027-95B5-5BA5774D089D}"/>
          </ac:spMkLst>
        </pc:spChg>
        <pc:spChg chg="mod">
          <ac:chgData name="שילה בבילה" userId="c0122be2763295f4" providerId="LiveId" clId="{A2EA74E4-2C07-4981-BE31-A4C8A2974E66}" dt="2022-02-23T12:14:54.025" v="1088" actId="1076"/>
          <ac:spMkLst>
            <pc:docMk/>
            <pc:sldMk cId="671367597" sldId="260"/>
            <ac:spMk id="5" creationId="{32A0F946-8D2F-4D87-A898-0B6B9D16ACE8}"/>
          </ac:spMkLst>
        </pc:spChg>
        <pc:spChg chg="mod">
          <ac:chgData name="שילה בבילה" userId="c0122be2763295f4" providerId="LiveId" clId="{A2EA74E4-2C07-4981-BE31-A4C8A2974E66}" dt="2022-02-22T14:09:40.075" v="149" actId="20577"/>
          <ac:spMkLst>
            <pc:docMk/>
            <pc:sldMk cId="671367597" sldId="260"/>
            <ac:spMk id="6" creationId="{0D795634-470B-49D7-8243-A45D042AE39D}"/>
          </ac:spMkLst>
        </pc:spChg>
        <pc:spChg chg="mod">
          <ac:chgData name="שילה בבילה" userId="c0122be2763295f4" providerId="LiveId" clId="{A2EA74E4-2C07-4981-BE31-A4C8A2974E66}" dt="2022-02-22T14:01:48.768" v="9" actId="1076"/>
          <ac:spMkLst>
            <pc:docMk/>
            <pc:sldMk cId="671367597" sldId="260"/>
            <ac:spMk id="7" creationId="{43871A29-42EB-4B54-8470-CA1DBBA504C7}"/>
          </ac:spMkLst>
        </pc:spChg>
        <pc:spChg chg="mod">
          <ac:chgData name="שילה בבילה" userId="c0122be2763295f4" providerId="LiveId" clId="{A2EA74E4-2C07-4981-BE31-A4C8A2974E66}" dt="2022-02-22T14:03:21.727" v="39" actId="14100"/>
          <ac:spMkLst>
            <pc:docMk/>
            <pc:sldMk cId="671367597" sldId="260"/>
            <ac:spMk id="8" creationId="{0EDF6341-66E2-4722-833F-ECFD33C82301}"/>
          </ac:spMkLst>
        </pc:spChg>
        <pc:spChg chg="mod">
          <ac:chgData name="שילה בבילה" userId="c0122be2763295f4" providerId="LiveId" clId="{A2EA74E4-2C07-4981-BE31-A4C8A2974E66}" dt="2022-02-23T12:16:53.066" v="1089"/>
          <ac:spMkLst>
            <pc:docMk/>
            <pc:sldMk cId="671367597" sldId="260"/>
            <ac:spMk id="9" creationId="{97032DC2-EEA8-4B7C-805A-50DEF69E17C1}"/>
          </ac:spMkLst>
        </pc:spChg>
        <pc:spChg chg="mod">
          <ac:chgData name="שילה בבילה" userId="c0122be2763295f4" providerId="LiveId" clId="{A2EA74E4-2C07-4981-BE31-A4C8A2974E66}" dt="2022-02-22T14:03:27.394" v="41" actId="1076"/>
          <ac:spMkLst>
            <pc:docMk/>
            <pc:sldMk cId="671367597" sldId="260"/>
            <ac:spMk id="20" creationId="{3D19DEBB-F327-4282-9E20-1FE940EC7EB9}"/>
          </ac:spMkLst>
        </pc:spChg>
        <pc:spChg chg="add mod">
          <ac:chgData name="שילה בבילה" userId="c0122be2763295f4" providerId="LiveId" clId="{A2EA74E4-2C07-4981-BE31-A4C8A2974E66}" dt="2022-02-22T14:07:14.357" v="135" actId="1076"/>
          <ac:spMkLst>
            <pc:docMk/>
            <pc:sldMk cId="671367597" sldId="260"/>
            <ac:spMk id="27" creationId="{C37F6B50-4746-4C1E-95CD-15DE2DB53C34}"/>
          </ac:spMkLst>
        </pc:spChg>
        <pc:spChg chg="add mod">
          <ac:chgData name="שילה בבילה" userId="c0122be2763295f4" providerId="LiveId" clId="{A2EA74E4-2C07-4981-BE31-A4C8A2974E66}" dt="2022-02-22T14:10:57.537" v="218" actId="1076"/>
          <ac:spMkLst>
            <pc:docMk/>
            <pc:sldMk cId="671367597" sldId="260"/>
            <ac:spMk id="64" creationId="{C55925A0-16DA-44BE-AED0-915A7134F7F3}"/>
          </ac:spMkLst>
        </pc:spChg>
        <pc:cxnChg chg="mod">
          <ac:chgData name="שילה בבילה" userId="c0122be2763295f4" providerId="LiveId" clId="{A2EA74E4-2C07-4981-BE31-A4C8A2974E66}" dt="2022-02-23T12:14:54.025" v="1088" actId="1076"/>
          <ac:cxnSpMkLst>
            <pc:docMk/>
            <pc:sldMk cId="671367597" sldId="260"/>
            <ac:cxnSpMk id="11" creationId="{745894E5-C46E-42FF-A1FC-7AA3ECDBCC24}"/>
          </ac:cxnSpMkLst>
        </pc:cxnChg>
        <pc:cxnChg chg="mod">
          <ac:chgData name="שילה בבילה" userId="c0122be2763295f4" providerId="LiveId" clId="{A2EA74E4-2C07-4981-BE31-A4C8A2974E66}" dt="2022-02-23T12:14:54.025" v="1088" actId="1076"/>
          <ac:cxnSpMkLst>
            <pc:docMk/>
            <pc:sldMk cId="671367597" sldId="260"/>
            <ac:cxnSpMk id="13" creationId="{5C13644A-C599-4B15-8648-FC2319FD9629}"/>
          </ac:cxnSpMkLst>
        </pc:cxnChg>
        <pc:cxnChg chg="mod">
          <ac:chgData name="שילה בבילה" userId="c0122be2763295f4" providerId="LiveId" clId="{A2EA74E4-2C07-4981-BE31-A4C8A2974E66}" dt="2022-02-22T14:07:39.238" v="143" actId="403"/>
          <ac:cxnSpMkLst>
            <pc:docMk/>
            <pc:sldMk cId="671367597" sldId="260"/>
            <ac:cxnSpMk id="17" creationId="{BE851820-C7AC-4867-B441-999149534409}"/>
          </ac:cxnSpMkLst>
        </pc:cxnChg>
        <pc:cxnChg chg="mod">
          <ac:chgData name="שילה בבילה" userId="c0122be2763295f4" providerId="LiveId" clId="{A2EA74E4-2C07-4981-BE31-A4C8A2974E66}" dt="2022-02-22T14:07:39.238" v="143" actId="403"/>
          <ac:cxnSpMkLst>
            <pc:docMk/>
            <pc:sldMk cId="671367597" sldId="260"/>
            <ac:cxnSpMk id="22" creationId="{C22143B9-4EB7-4539-96C9-DB31CBCDEA31}"/>
          </ac:cxnSpMkLst>
        </pc:cxnChg>
        <pc:cxnChg chg="add mod">
          <ac:chgData name="שילה בבילה" userId="c0122be2763295f4" providerId="LiveId" clId="{A2EA74E4-2C07-4981-BE31-A4C8A2974E66}" dt="2022-02-22T14:08:01.220" v="145" actId="1076"/>
          <ac:cxnSpMkLst>
            <pc:docMk/>
            <pc:sldMk cId="671367597" sldId="260"/>
            <ac:cxnSpMk id="50" creationId="{1A499C05-7CA7-48D1-BC35-93589EBB85F3}"/>
          </ac:cxnSpMkLst>
        </pc:cxnChg>
        <pc:cxnChg chg="add mod">
          <ac:chgData name="שילה בבילה" userId="c0122be2763295f4" providerId="LiveId" clId="{A2EA74E4-2C07-4981-BE31-A4C8A2974E66}" dt="2022-02-22T14:07:36.070" v="141" actId="403"/>
          <ac:cxnSpMkLst>
            <pc:docMk/>
            <pc:sldMk cId="671367597" sldId="260"/>
            <ac:cxnSpMk id="60" creationId="{FE09AD28-1067-484B-B305-F7E5131732F2}"/>
          </ac:cxnSpMkLst>
        </pc:cxnChg>
      </pc:sldChg>
      <pc:sldChg chg="del">
        <pc:chgData name="שילה בבילה" userId="c0122be2763295f4" providerId="LiveId" clId="{A2EA74E4-2C07-4981-BE31-A4C8A2974E66}" dt="2022-02-22T18:27:20.701" v="281" actId="47"/>
        <pc:sldMkLst>
          <pc:docMk/>
          <pc:sldMk cId="4291615732" sldId="261"/>
        </pc:sldMkLst>
      </pc:sldChg>
      <pc:sldChg chg="addSp delSp modSp mod modAnim modNotesTx">
        <pc:chgData name="שילה בבילה" userId="c0122be2763295f4" providerId="LiveId" clId="{A2EA74E4-2C07-4981-BE31-A4C8A2974E66}" dt="2022-02-23T12:27:12.093" v="1918" actId="20577"/>
        <pc:sldMkLst>
          <pc:docMk/>
          <pc:sldMk cId="155213396" sldId="262"/>
        </pc:sldMkLst>
        <pc:spChg chg="mod">
          <ac:chgData name="שילה בבילה" userId="c0122be2763295f4" providerId="LiveId" clId="{A2EA74E4-2C07-4981-BE31-A4C8A2974E66}" dt="2022-02-22T18:25:55.193" v="250" actId="20577"/>
          <ac:spMkLst>
            <pc:docMk/>
            <pc:sldMk cId="155213396" sldId="262"/>
            <ac:spMk id="2" creationId="{F35CBB53-DFFD-492A-A4C4-85179B428C72}"/>
          </ac:spMkLst>
        </pc:spChg>
        <pc:spChg chg="mod">
          <ac:chgData name="שילה בבילה" userId="c0122be2763295f4" providerId="LiveId" clId="{A2EA74E4-2C07-4981-BE31-A4C8A2974E66}" dt="2022-02-22T21:51:09.559" v="502" actId="20577"/>
          <ac:spMkLst>
            <pc:docMk/>
            <pc:sldMk cId="155213396" sldId="262"/>
            <ac:spMk id="3" creationId="{8D3FB59E-1B8A-4BA2-B62F-D4EC6CBBF8BE}"/>
          </ac:spMkLst>
        </pc:spChg>
        <pc:spChg chg="add del mod">
          <ac:chgData name="שילה בבילה" userId="c0122be2763295f4" providerId="LiveId" clId="{A2EA74E4-2C07-4981-BE31-A4C8A2974E66}" dt="2022-02-22T21:41:30.481" v="348" actId="478"/>
          <ac:spMkLst>
            <pc:docMk/>
            <pc:sldMk cId="155213396" sldId="262"/>
            <ac:spMk id="6" creationId="{19C53E7F-DA32-4DFF-ACB5-540A2C9E89BB}"/>
          </ac:spMkLst>
        </pc:spChg>
        <pc:picChg chg="add mod ord">
          <ac:chgData name="שילה בבילה" userId="c0122be2763295f4" providerId="LiveId" clId="{A2EA74E4-2C07-4981-BE31-A4C8A2974E66}" dt="2022-02-22T22:18:41.702" v="1045" actId="1076"/>
          <ac:picMkLst>
            <pc:docMk/>
            <pc:sldMk cId="155213396" sldId="262"/>
            <ac:picMk id="5" creationId="{F050455A-D674-4680-9963-6CF0231423A2}"/>
          </ac:picMkLst>
        </pc:picChg>
      </pc:sldChg>
      <pc:sldChg chg="del">
        <pc:chgData name="שילה בבילה" userId="c0122be2763295f4" providerId="LiveId" clId="{A2EA74E4-2C07-4981-BE31-A4C8A2974E66}" dt="2022-02-22T18:27:21.122" v="282" actId="47"/>
        <pc:sldMkLst>
          <pc:docMk/>
          <pc:sldMk cId="3694469515" sldId="263"/>
        </pc:sldMkLst>
      </pc:sldChg>
      <pc:sldChg chg="addSp delSp modSp mod modAnim modNotesTx">
        <pc:chgData name="שילה בבילה" userId="c0122be2763295f4" providerId="LiveId" clId="{A2EA74E4-2C07-4981-BE31-A4C8A2974E66}" dt="2022-02-23T12:35:02.747" v="2373" actId="20577"/>
        <pc:sldMkLst>
          <pc:docMk/>
          <pc:sldMk cId="1731823923" sldId="264"/>
        </pc:sldMkLst>
        <pc:spChg chg="mod">
          <ac:chgData name="שילה בבילה" userId="c0122be2763295f4" providerId="LiveId" clId="{A2EA74E4-2C07-4981-BE31-A4C8A2974E66}" dt="2022-02-22T22:10:00.007" v="990" actId="1076"/>
          <ac:spMkLst>
            <pc:docMk/>
            <pc:sldMk cId="1731823923" sldId="264"/>
            <ac:spMk id="2" creationId="{9DA21232-3841-4C93-8767-46ED3151CA43}"/>
          </ac:spMkLst>
        </pc:spChg>
        <pc:spChg chg="mod">
          <ac:chgData name="שילה בבילה" userId="c0122be2763295f4" providerId="LiveId" clId="{A2EA74E4-2C07-4981-BE31-A4C8A2974E66}" dt="2022-02-22T22:09:53.558" v="989" actId="1076"/>
          <ac:spMkLst>
            <pc:docMk/>
            <pc:sldMk cId="1731823923" sldId="264"/>
            <ac:spMk id="3" creationId="{78BEC44C-9124-42B3-B3F3-501AC14A8455}"/>
          </ac:spMkLst>
        </pc:spChg>
        <pc:spChg chg="add del mod ord">
          <ac:chgData name="שילה בבילה" userId="c0122be2763295f4" providerId="LiveId" clId="{A2EA74E4-2C07-4981-BE31-A4C8A2974E66}" dt="2022-02-22T22:08:35.065" v="977" actId="478"/>
          <ac:spMkLst>
            <pc:docMk/>
            <pc:sldMk cId="1731823923" sldId="264"/>
            <ac:spMk id="6" creationId="{AE5E8C46-C9D4-4011-ACA9-423EA0491765}"/>
          </ac:spMkLst>
        </pc:spChg>
        <pc:picChg chg="add mod ord">
          <ac:chgData name="שילה בבילה" userId="c0122be2763295f4" providerId="LiveId" clId="{A2EA74E4-2C07-4981-BE31-A4C8A2974E66}" dt="2022-02-22T22:09:48.181" v="988" actId="14100"/>
          <ac:picMkLst>
            <pc:docMk/>
            <pc:sldMk cId="1731823923" sldId="264"/>
            <ac:picMk id="5" creationId="{89460083-9CB4-42C3-BEA2-7FB7610C739D}"/>
          </ac:picMkLst>
        </pc:picChg>
      </pc:sldChg>
      <pc:sldChg chg="del">
        <pc:chgData name="שילה בבילה" userId="c0122be2763295f4" providerId="LiveId" clId="{A2EA74E4-2C07-4981-BE31-A4C8A2974E66}" dt="2022-02-22T18:27:22.035" v="284" actId="47"/>
        <pc:sldMkLst>
          <pc:docMk/>
          <pc:sldMk cId="589712929" sldId="265"/>
        </pc:sldMkLst>
      </pc:sldChg>
      <pc:sldChg chg="addSp delSp modSp new mod setBg setClrOvrMap">
        <pc:chgData name="שילה בבילה" userId="c0122be2763295f4" providerId="LiveId" clId="{A2EA74E4-2C07-4981-BE31-A4C8A2974E66}" dt="2022-02-23T12:29:27.389" v="1972" actId="26606"/>
        <pc:sldMkLst>
          <pc:docMk/>
          <pc:sldMk cId="2716166160" sldId="265"/>
        </pc:sldMkLst>
        <pc:spChg chg="mo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2" creationId="{B513540D-64FC-41B1-9984-E1B438BA6E3D}"/>
          </ac:spMkLst>
        </pc:spChg>
        <pc:spChg chg="del mod">
          <ac:chgData name="שילה בבילה" userId="c0122be2763295f4" providerId="LiveId" clId="{A2EA74E4-2C07-4981-BE31-A4C8A2974E66}" dt="2022-02-23T12:29:17.354" v="1970" actId="478"/>
          <ac:spMkLst>
            <pc:docMk/>
            <pc:sldMk cId="2716166160" sldId="265"/>
            <ac:spMk id="3" creationId="{9294D01B-6734-4E20-950A-40B3AEE70BD7}"/>
          </ac:spMkLst>
        </pc:spChg>
        <pc:spChg chg="add del">
          <ac:chgData name="שילה בבילה" userId="c0122be2763295f4" providerId="LiveId" clId="{A2EA74E4-2C07-4981-BE31-A4C8A2974E66}" dt="2022-02-23T12:28:54.855" v="1965" actId="26606"/>
          <ac:spMkLst>
            <pc:docMk/>
            <pc:sldMk cId="2716166160" sldId="265"/>
            <ac:spMk id="8" creationId="{3A3C2D7E-3F2E-404E-9B30-CB12DC972D50}"/>
          </ac:spMkLst>
        </pc:spChg>
        <pc:spChg chg="add del">
          <ac:chgData name="שילה בבילה" userId="c0122be2763295f4" providerId="LiveId" clId="{A2EA74E4-2C07-4981-BE31-A4C8A2974E66}" dt="2022-02-23T12:28:54.855" v="1965" actId="26606"/>
          <ac:spMkLst>
            <pc:docMk/>
            <pc:sldMk cId="2716166160" sldId="265"/>
            <ac:spMk id="10" creationId="{F1F7FD00-BF97-4325-B7C2-E451F20840A7}"/>
          </ac:spMkLst>
        </pc:spChg>
        <pc:spChg chg="add del">
          <ac:chgData name="שילה בבילה" userId="c0122be2763295f4" providerId="LiveId" clId="{A2EA74E4-2C07-4981-BE31-A4C8A2974E66}" dt="2022-02-23T12:28:54.855" v="1965" actId="26606"/>
          <ac:spMkLst>
            <pc:docMk/>
            <pc:sldMk cId="2716166160" sldId="265"/>
            <ac:spMk id="12" creationId="{179B5294-DA4E-4926-B14A-DD6E07A12F67}"/>
          </ac:spMkLst>
        </pc:spChg>
        <pc:spChg chg="add del">
          <ac:chgData name="שילה בבילה" userId="c0122be2763295f4" providerId="LiveId" clId="{A2EA74E4-2C07-4981-BE31-A4C8A2974E66}" dt="2022-02-23T12:29:08.462" v="1968" actId="26606"/>
          <ac:spMkLst>
            <pc:docMk/>
            <pc:sldMk cId="2716166160" sldId="265"/>
            <ac:spMk id="17" creationId="{5BE0789E-91A7-4246-978E-A17FE1BF952A}"/>
          </ac:spMkLst>
        </pc:spChg>
        <pc:spChg chg="add del">
          <ac:chgData name="שילה בבילה" userId="c0122be2763295f4" providerId="LiveId" clId="{A2EA74E4-2C07-4981-BE31-A4C8A2974E66}" dt="2022-02-23T12:29:08.462" v="1968" actId="26606"/>
          <ac:spMkLst>
            <pc:docMk/>
            <pc:sldMk cId="2716166160" sldId="265"/>
            <ac:spMk id="33" creationId="{15EDA122-4530-45D2-A70A-B1A967AAE566}"/>
          </ac:spMkLst>
        </pc:spChg>
        <pc:spChg chg="add del">
          <ac:chgData name="שילה בבילה" userId="c0122be2763295f4" providerId="LiveId" clId="{A2EA74E4-2C07-4981-BE31-A4C8A2974E66}" dt="2022-02-23T12:29:08.462" v="1968" actId="26606"/>
          <ac:spMkLst>
            <pc:docMk/>
            <pc:sldMk cId="2716166160" sldId="265"/>
            <ac:spMk id="35" creationId="{9782F52E-0F94-4BFC-9F89-B054DDEAB9EF}"/>
          </ac:spMkLst>
        </pc:spChg>
        <pc:spChg chg="add del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42" creationId="{3F4C104D-5F30-4811-9376-566B26E4719A}"/>
          </ac:spMkLst>
        </pc:spChg>
        <pc:spChg chg="add del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44" creationId="{0815E34B-5D02-4E01-A936-E8E1C0AB6F12}"/>
          </ac:spMkLst>
        </pc:spChg>
        <pc:spChg chg="add del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46" creationId="{7DE3414B-B032-4710-A468-D3285E38C5FF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79" creationId="{1996130F-9AB5-4DE9-8574-3AF891C5C172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81" creationId="{3623DEAC-F39C-45D6-86DC-1033F6429528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83" creationId="{3EFB1521-B724-4E9D-B424-850742EEDC51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85" creationId="{DC4CD812-44BD-4CB5-BE63-81401F8310B6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87" creationId="{F20221C9-9035-4A88-8973-CFB57BC38D7E}"/>
          </ac:spMkLst>
        </pc:spChg>
        <pc:spChg chg="add">
          <ac:chgData name="שילה בבילה" userId="c0122be2763295f4" providerId="LiveId" clId="{A2EA74E4-2C07-4981-BE31-A4C8A2974E66}" dt="2022-02-23T12:29:27.389" v="1972" actId="26606"/>
          <ac:spMkLst>
            <pc:docMk/>
            <pc:sldMk cId="2716166160" sldId="265"/>
            <ac:spMk id="89" creationId="{D194CE73-DAD8-4221-9CA7-6BF6E37DB207}"/>
          </ac:spMkLst>
        </pc:spChg>
        <pc:grpChg chg="add del">
          <ac:chgData name="שילה בבילה" userId="c0122be2763295f4" providerId="LiveId" clId="{A2EA74E4-2C07-4981-BE31-A4C8A2974E66}" dt="2022-02-23T12:29:08.462" v="1968" actId="26606"/>
          <ac:grpSpMkLst>
            <pc:docMk/>
            <pc:sldMk cId="2716166160" sldId="265"/>
            <ac:grpSpMk id="19" creationId="{3C6C0BD2-8B3C-4042-B4EE-5DB7665A3736}"/>
          </ac:grpSpMkLst>
        </pc:grpChg>
        <pc:grpChg chg="add">
          <ac:chgData name="שילה בבילה" userId="c0122be2763295f4" providerId="LiveId" clId="{A2EA74E4-2C07-4981-BE31-A4C8A2974E66}" dt="2022-02-23T12:29:27.389" v="1972" actId="26606"/>
          <ac:grpSpMkLst>
            <pc:docMk/>
            <pc:sldMk cId="2716166160" sldId="265"/>
            <ac:grpSpMk id="51" creationId="{166BF9EE-F7AC-4FA5-AC7E-001B3A642F75}"/>
          </ac:grpSpMkLst>
        </pc:grpChg>
        <pc:grpChg chg="add">
          <ac:chgData name="שילה בבילה" userId="c0122be2763295f4" providerId="LiveId" clId="{A2EA74E4-2C07-4981-BE31-A4C8A2974E66}" dt="2022-02-23T12:29:27.389" v="1972" actId="26606"/>
          <ac:grpSpMkLst>
            <pc:docMk/>
            <pc:sldMk cId="2716166160" sldId="265"/>
            <ac:grpSpMk id="65" creationId="{E312DBA5-56D8-42B2-BA94-28168C2A6703}"/>
          </ac:grpSpMkLst>
        </pc:grpChg>
        <pc:picChg chg="add mod">
          <ac:chgData name="שילה בבילה" userId="c0122be2763295f4" providerId="LiveId" clId="{A2EA74E4-2C07-4981-BE31-A4C8A2974E66}" dt="2022-02-23T12:29:27.389" v="1972" actId="26606"/>
          <ac:picMkLst>
            <pc:docMk/>
            <pc:sldMk cId="2716166160" sldId="265"/>
            <ac:picMk id="39" creationId="{E22A8F35-B925-48C6-A16F-48BA1EC6AAF9}"/>
          </ac:picMkLst>
        </pc:picChg>
      </pc:sldChg>
      <pc:sldChg chg="del">
        <pc:chgData name="שילה בבילה" userId="c0122be2763295f4" providerId="LiveId" clId="{A2EA74E4-2C07-4981-BE31-A4C8A2974E66}" dt="2022-02-22T18:27:21.513" v="283" actId="47"/>
        <pc:sldMkLst>
          <pc:docMk/>
          <pc:sldMk cId="4267684075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9A54874-8ABB-4571-BF2C-E946CB2262EF}" type="datetimeFigureOut">
              <a:rPr lang="he-IL" smtClean="0"/>
              <a:t>כ"ב/אדר א/תשפ"ב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43326C-F2B8-49B6-A306-9BD65CBBAF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915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הטענה -  יש קורונה בחוץ, הרבה לא מצליחים לגמור את החודש והמצב הכלכלי של המדינה לא טוב</a:t>
            </a:r>
          </a:p>
          <a:p>
            <a:endParaRPr lang="he-IL" dirty="0"/>
          </a:p>
          <a:p>
            <a:r>
              <a:rPr lang="he-IL" dirty="0"/>
              <a:t>כאשר חברות גדולות מעלות מחירים – כל השוק מעלה מחירים (אינפלציה)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3326C-F2B8-49B6-A306-9BD65CBBAFEF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89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אופציה 1:</a:t>
            </a:r>
            <a:br>
              <a:rPr lang="en-US" dirty="0"/>
            </a:br>
            <a:r>
              <a:rPr lang="he-IL" dirty="0"/>
              <a:t>רציונלית הכי טוב, אבל כולל סיכונים מצד הממשלה ומצד החברה (חרם)</a:t>
            </a:r>
          </a:p>
          <a:p>
            <a:endParaRPr lang="he-IL" dirty="0"/>
          </a:p>
          <a:p>
            <a:r>
              <a:rPr lang="he-IL" dirty="0"/>
              <a:t>אופציה 2:</a:t>
            </a:r>
          </a:p>
          <a:p>
            <a:r>
              <a:rPr lang="he-IL" dirty="0"/>
              <a:t>א.</a:t>
            </a:r>
            <a:r>
              <a:rPr lang="en-US" dirty="0"/>
              <a:t> </a:t>
            </a:r>
            <a:r>
              <a:rPr lang="he-IL" dirty="0"/>
              <a:t> פשיטת רגל</a:t>
            </a:r>
          </a:p>
          <a:p>
            <a:r>
              <a:rPr lang="he-IL" dirty="0"/>
              <a:t>- תמיכה מצד החבר אם (נסטלה) וחזרה לעמוד על הרגליים שוב</a:t>
            </a:r>
          </a:p>
          <a:p>
            <a:pPr marL="171450" indent="-171450">
              <a:buFontTx/>
              <a:buChar char="-"/>
            </a:pPr>
            <a:r>
              <a:rPr lang="he-IL" dirty="0"/>
              <a:t>מהלכים מצד הממשלה להורדת מיסים ופעולות נוספות להקלה על החברה (אינטרס – 4000 עובדים מהפריפריה)</a:t>
            </a:r>
          </a:p>
          <a:p>
            <a:pPr marL="171450" indent="-171450">
              <a:buFontTx/>
              <a:buChar char="-"/>
            </a:pPr>
            <a:endParaRPr lang="he-IL" dirty="0"/>
          </a:p>
          <a:p>
            <a:pPr marL="0" indent="0">
              <a:buFontTx/>
              <a:buNone/>
            </a:pPr>
            <a:r>
              <a:rPr lang="he-IL" dirty="0"/>
              <a:t>ב. רווחיות נמוכה</a:t>
            </a:r>
          </a:p>
          <a:p>
            <a:pPr marL="0" indent="0">
              <a:buFontTx/>
              <a:buNone/>
            </a:pPr>
            <a:r>
              <a:rPr lang="he-IL" dirty="0"/>
              <a:t>- יכול להוביל לפיטורים נרחבים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3326C-F2B8-49B6-A306-9BD65CBBAFEF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889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לאחר לחץ ציבורי גדול, החברה החליטה לדחות את ההעלאה.</a:t>
            </a:r>
          </a:p>
          <a:p>
            <a:r>
              <a:rPr lang="he-IL" dirty="0"/>
              <a:t>ולבסוף אף ביטלה אותה לגמרי</a:t>
            </a:r>
          </a:p>
          <a:p>
            <a:endParaRPr lang="he-IL" dirty="0"/>
          </a:p>
          <a:p>
            <a:r>
              <a:rPr lang="he-IL" dirty="0"/>
              <a:t>הדחייה והביטול לא עזרו לחברה להתגבר על הלחץ הציבורי</a:t>
            </a:r>
          </a:p>
          <a:p>
            <a:r>
              <a:rPr lang="he-IL" dirty="0"/>
              <a:t>והחברה ירדה במכירות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3326C-F2B8-49B6-A306-9BD65CBBAFEF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62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כמו שנראה, הציבור התחיל לבצע לחץ גדול והרבה מהם בחרו לקנות מוצרים מתחרים</a:t>
            </a:r>
          </a:p>
          <a:p>
            <a:r>
              <a:rPr lang="he-IL" dirty="0"/>
              <a:t>ולכן יש לבצע שיפור </a:t>
            </a:r>
            <a:r>
              <a:rPr lang="he-IL" dirty="0" err="1"/>
              <a:t>מיידי</a:t>
            </a:r>
            <a:r>
              <a:rPr lang="he-IL" dirty="0"/>
              <a:t> בדעת הקהל על החברה</a:t>
            </a:r>
          </a:p>
          <a:p>
            <a:endParaRPr lang="he-IL" dirty="0"/>
          </a:p>
          <a:p>
            <a:r>
              <a:rPr lang="he-IL" dirty="0"/>
              <a:t>ייעול החברה, הפחתת הוצאות על מנת לעמוד בתג מחיר הישן – חדש </a:t>
            </a:r>
            <a:br>
              <a:rPr lang="en-US" dirty="0"/>
            </a:br>
            <a:r>
              <a:rPr lang="he-IL" dirty="0"/>
              <a:t>מבלי להיכנס לחובות</a:t>
            </a:r>
          </a:p>
          <a:p>
            <a:endParaRPr lang="he-IL" dirty="0"/>
          </a:p>
          <a:p>
            <a:r>
              <a:rPr lang="he-IL" dirty="0"/>
              <a:t>לבטל זמנית מוצרים שאינם מספיק רווחיים ואינם נמכרים, על מנת להתרכז במוצרים אחרים שיביאו רווח גדול יותר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3326C-F2B8-49B6-A306-9BD65CBBAFEF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917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577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422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479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433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016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936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379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226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35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24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280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940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03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98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3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476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B816-EA8E-4787-86DA-82291E169DD4}" type="datetimeFigureOut">
              <a:rPr lang="he-IL" smtClean="0"/>
              <a:t>י"ט/אדר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AC37E3-1FEA-4125-BC5B-9DFC4D5088C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69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stock.com/free-photos/3d-person-holding-arrow-isolated-white-5525612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investitwisely.com/interested-in-where-interest-rates-are-goin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bluediamondgallery.com/handwriting/i/improvemen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2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2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3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34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87364" y="228600"/>
            <a:ext cx="2851523" cy="6638625"/>
            <a:chOff x="2487613" y="285750"/>
            <a:chExt cx="2428875" cy="5654676"/>
          </a:xfrm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4579" y="-786"/>
            <a:ext cx="2356675" cy="6854040"/>
            <a:chOff x="6627813" y="194833"/>
            <a:chExt cx="1952625" cy="5678918"/>
          </a:xfrm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2CCC832F-5C09-4D11-960E-F566E5BF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400"/>
              <a:t>Osem-Nestle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FB00EA-6B6B-43C6-81EB-4D76A64F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4602" y="4777379"/>
            <a:ext cx="3181598" cy="1126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 and recommendations for actions</a:t>
            </a:r>
          </a:p>
        </p:txBody>
      </p:sp>
      <p:pic>
        <p:nvPicPr>
          <p:cNvPr id="1026" name="Picture 2" descr="דף הבית | אסם-נסטלה">
            <a:extLst>
              <a:ext uri="{FF2B5EF4-FFF2-40B4-BE49-F238E27FC236}">
                <a16:creationId xmlns:a16="http://schemas.microsoft.com/office/drawing/2014/main" id="{EC1EB992-D3E5-41CE-9AAA-FF4C1666E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75" y="2287931"/>
            <a:ext cx="4213521" cy="225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7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25BEF7-9C62-43EB-AFF1-CC254A14C2A2}"/>
              </a:ext>
            </a:extLst>
          </p:cNvPr>
          <p:cNvSpPr txBox="1"/>
          <p:nvPr/>
        </p:nvSpPr>
        <p:spPr>
          <a:xfrm>
            <a:off x="10171571" y="6319130"/>
            <a:ext cx="19197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By Shilo Babila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512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אגודלים מצביעים כלפי מעלה">
            <a:extLst>
              <a:ext uri="{FF2B5EF4-FFF2-40B4-BE49-F238E27FC236}">
                <a16:creationId xmlns:a16="http://schemas.microsoft.com/office/drawing/2014/main" id="{144B36BE-21D2-4A02-80E1-090334A7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35" y="3763794"/>
            <a:ext cx="4019277" cy="267951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AA6F5D7E-BEE4-4208-928C-2688614F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4651" y="667251"/>
            <a:ext cx="9144000" cy="1079299"/>
          </a:xfrm>
        </p:spPr>
        <p:txBody>
          <a:bodyPr>
            <a:normAutofit/>
          </a:bodyPr>
          <a:lstStyle/>
          <a:p>
            <a:pPr algn="just" rtl="0"/>
            <a:r>
              <a:rPr lang="en-US" dirty="0"/>
              <a:t>Advantages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08C71C-F0AF-4D73-913B-3360E8A4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3366" y="2218996"/>
            <a:ext cx="8915399" cy="2420007"/>
          </a:xfrm>
        </p:spPr>
        <p:txBody>
          <a:bodyPr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Successful products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Favorite tastes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favorite brands among many Israelis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Employs about 4,000 workers from the periphery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1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79FA85-5FDA-4ABA-802C-4513AF7F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897" y="493904"/>
            <a:ext cx="8911687" cy="1280890"/>
          </a:xfrm>
        </p:spPr>
        <p:txBody>
          <a:bodyPr/>
          <a:lstStyle/>
          <a:p>
            <a:r>
              <a:rPr lang="en-US" dirty="0"/>
              <a:t>What happened?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31B7FCB-73EA-4B08-B978-1BC3034BC060}"/>
              </a:ext>
            </a:extLst>
          </p:cNvPr>
          <p:cNvSpPr txBox="1"/>
          <p:nvPr/>
        </p:nvSpPr>
        <p:spPr>
          <a:xfrm>
            <a:off x="4582357" y="1458241"/>
            <a:ext cx="3630966" cy="908864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Increased transportation and supply of raw materials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DF2523-105D-4EB6-B008-9365FBB702B7}"/>
              </a:ext>
            </a:extLst>
          </p:cNvPr>
          <p:cNvSpPr txBox="1"/>
          <p:nvPr/>
        </p:nvSpPr>
        <p:spPr>
          <a:xfrm>
            <a:off x="4776925" y="2941560"/>
            <a:ext cx="3241827" cy="519351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Attempt to absorb losses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DCCFA2E-48D7-4CE3-8B0D-0A152C3D1A77}"/>
              </a:ext>
            </a:extLst>
          </p:cNvPr>
          <p:cNvSpPr txBox="1"/>
          <p:nvPr/>
        </p:nvSpPr>
        <p:spPr>
          <a:xfrm>
            <a:off x="4582357" y="4043679"/>
            <a:ext cx="3630966" cy="908864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Raising prices for some products</a:t>
            </a:r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516852F6-7FFA-437B-8D17-CD40E8C326EE}"/>
              </a:ext>
            </a:extLst>
          </p:cNvPr>
          <p:cNvCxnSpPr>
            <a:cxnSpLocks/>
          </p:cNvCxnSpPr>
          <p:nvPr/>
        </p:nvCxnSpPr>
        <p:spPr>
          <a:xfrm>
            <a:off x="6397838" y="2445799"/>
            <a:ext cx="0" cy="4083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60F22CE7-2C0A-4C21-809B-4283B30B055E}"/>
              </a:ext>
            </a:extLst>
          </p:cNvPr>
          <p:cNvCxnSpPr>
            <a:cxnSpLocks/>
          </p:cNvCxnSpPr>
          <p:nvPr/>
        </p:nvCxnSpPr>
        <p:spPr>
          <a:xfrm>
            <a:off x="6397838" y="3548109"/>
            <a:ext cx="0" cy="4083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CC816828-35B2-42B1-839B-5631073EDE04}"/>
              </a:ext>
            </a:extLst>
          </p:cNvPr>
          <p:cNvSpPr txBox="1"/>
          <p:nvPr/>
        </p:nvSpPr>
        <p:spPr>
          <a:xfrm>
            <a:off x="4080027" y="5553451"/>
            <a:ext cx="4635622" cy="908864"/>
          </a:xfrm>
          <a:prstGeom prst="flowChartTermina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 algn="ctr"/>
            <a:r>
              <a:rPr lang="en-US" dirty="0"/>
              <a:t>Pressure from the government and from the population to lower prices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91B25228-2F2C-42B9-BB94-D86C67895DED}"/>
              </a:ext>
            </a:extLst>
          </p:cNvPr>
          <p:cNvCxnSpPr>
            <a:cxnSpLocks/>
          </p:cNvCxnSpPr>
          <p:nvPr/>
        </p:nvCxnSpPr>
        <p:spPr>
          <a:xfrm>
            <a:off x="6397838" y="5048811"/>
            <a:ext cx="0" cy="4083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52A832-7C63-4442-9F11-60C8E2C3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Why the government involve?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5C37CD-E11E-4294-A9BB-361AEC608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866" y="1805127"/>
            <a:ext cx="8915400" cy="3777622"/>
          </a:xfrm>
        </p:spPr>
        <p:txBody>
          <a:bodyPr/>
          <a:lstStyle/>
          <a:p>
            <a:pPr algn="l" rtl="0"/>
            <a:r>
              <a:rPr lang="en-US" dirty="0"/>
              <a:t>The argument is that at this time, price increase – isn’t the solution.</a:t>
            </a:r>
            <a:br>
              <a:rPr lang="en-US" dirty="0"/>
            </a:br>
            <a:r>
              <a:rPr lang="en-US" dirty="0"/>
              <a:t>there is an epidemic outside, and the economic situation of the citizens of the country isn’t good.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In addition, when large companies (like Osem-Nestle) start to rising prices - the whole market becomes more expensive.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66E153F-1EF2-4958-9DD7-0BD201BF1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72415" y="4033246"/>
            <a:ext cx="2929851" cy="220064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0426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BA4023-45CE-4695-AACC-27CD8662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245" y="571193"/>
            <a:ext cx="8911687" cy="923330"/>
          </a:xfrm>
        </p:spPr>
        <p:txBody>
          <a:bodyPr/>
          <a:lstStyle/>
          <a:p>
            <a:pPr rtl="0"/>
            <a:r>
              <a:rPr lang="en-US" dirty="0"/>
              <a:t>Ways of actions: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B59C8D1-1898-4027-95B5-5BA5774D089D}"/>
              </a:ext>
            </a:extLst>
          </p:cNvPr>
          <p:cNvSpPr txBox="1"/>
          <p:nvPr/>
        </p:nvSpPr>
        <p:spPr>
          <a:xfrm>
            <a:off x="2086124" y="1679189"/>
            <a:ext cx="2555357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Option 1:</a:t>
            </a:r>
          </a:p>
          <a:p>
            <a:pPr algn="ctr"/>
            <a:r>
              <a:rPr lang="en-US" dirty="0"/>
              <a:t>Keep the prices high</a:t>
            </a:r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2A0F946-8D2F-4D87-A898-0B6B9D16ACE8}"/>
              </a:ext>
            </a:extLst>
          </p:cNvPr>
          <p:cNvSpPr txBox="1"/>
          <p:nvPr/>
        </p:nvSpPr>
        <p:spPr>
          <a:xfrm>
            <a:off x="6950766" y="1679189"/>
            <a:ext cx="3090193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Option 2:</a:t>
            </a:r>
            <a:br>
              <a:rPr lang="en-US" sz="2000" b="1" dirty="0"/>
            </a:br>
            <a:r>
              <a:rPr lang="en-US" dirty="0"/>
              <a:t>down the price as before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D795634-470B-49D7-8243-A45D042AE39D}"/>
              </a:ext>
            </a:extLst>
          </p:cNvPr>
          <p:cNvSpPr txBox="1"/>
          <p:nvPr/>
        </p:nvSpPr>
        <p:spPr>
          <a:xfrm>
            <a:off x="9790896" y="3057908"/>
            <a:ext cx="1450428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Option B*:</a:t>
            </a:r>
          </a:p>
          <a:p>
            <a:pPr algn="ctr"/>
            <a:r>
              <a:rPr lang="en-US" dirty="0"/>
              <a:t>Low profit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3871A29-42EB-4B54-8470-CA1DBBA504C7}"/>
              </a:ext>
            </a:extLst>
          </p:cNvPr>
          <p:cNvSpPr txBox="1"/>
          <p:nvPr/>
        </p:nvSpPr>
        <p:spPr>
          <a:xfrm>
            <a:off x="1896953" y="2925686"/>
            <a:ext cx="29337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most rationality option, but has risks from the government and the population  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EDF6341-66E2-4722-833F-ECFD33C82301}"/>
              </a:ext>
            </a:extLst>
          </p:cNvPr>
          <p:cNvSpPr txBox="1"/>
          <p:nvPr/>
        </p:nvSpPr>
        <p:spPr>
          <a:xfrm>
            <a:off x="6673933" y="4748681"/>
            <a:ext cx="231914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government get involve and help to the company with the tax and more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7032DC2-EEA8-4B7C-805A-50DEF69E17C1}"/>
              </a:ext>
            </a:extLst>
          </p:cNvPr>
          <p:cNvSpPr txBox="1"/>
          <p:nvPr/>
        </p:nvSpPr>
        <p:spPr>
          <a:xfrm>
            <a:off x="5550367" y="3060352"/>
            <a:ext cx="2295525" cy="67710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b="1" dirty="0"/>
              <a:t>Option A*:</a:t>
            </a:r>
            <a:br>
              <a:rPr lang="en-US" dirty="0"/>
            </a:br>
            <a:r>
              <a:rPr lang="en-US" dirty="0"/>
              <a:t>insolvency</a:t>
            </a:r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745894E5-C46E-42FF-A1FC-7AA3ECDBCC2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6698130" y="2356297"/>
            <a:ext cx="1797733" cy="70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5C13644A-C599-4B15-8648-FC2319FD962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495863" y="2356297"/>
            <a:ext cx="2020247" cy="701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BE851820-C7AC-4867-B441-999149534409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6698130" y="3737460"/>
            <a:ext cx="1135377" cy="101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3D19DEBB-F327-4282-9E20-1FE940EC7EB9}"/>
              </a:ext>
            </a:extLst>
          </p:cNvPr>
          <p:cNvSpPr txBox="1"/>
          <p:nvPr/>
        </p:nvSpPr>
        <p:spPr>
          <a:xfrm>
            <a:off x="3772798" y="4783319"/>
            <a:ext cx="246546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Have a back from </a:t>
            </a:r>
            <a:r>
              <a:rPr lang="en-US" dirty="0" err="1"/>
              <a:t>Nastle</a:t>
            </a:r>
            <a:r>
              <a:rPr lang="en-US" dirty="0"/>
              <a:t>, that will help the company to get on fit again.</a:t>
            </a:r>
            <a:endParaRPr lang="he-IL" dirty="0"/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C22143B9-4EB7-4539-96C9-DB31CBCDEA31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5005529" y="3737460"/>
            <a:ext cx="1692601" cy="104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C37F6B50-4746-4C1E-95CD-15DE2DB53C34}"/>
              </a:ext>
            </a:extLst>
          </p:cNvPr>
          <p:cNvSpPr txBox="1"/>
          <p:nvPr/>
        </p:nvSpPr>
        <p:spPr>
          <a:xfrm>
            <a:off x="9368347" y="4783319"/>
            <a:ext cx="229552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May cause to fire some employees to minimize the lost</a:t>
            </a:r>
          </a:p>
          <a:p>
            <a:endParaRPr lang="he-IL" dirty="0"/>
          </a:p>
        </p:txBody>
      </p: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1A499C05-7CA7-48D1-BC35-93589EBB85F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363803" y="2356297"/>
            <a:ext cx="0" cy="56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FE09AD28-1067-484B-B305-F7E5131732F2}"/>
              </a:ext>
            </a:extLst>
          </p:cNvPr>
          <p:cNvCxnSpPr>
            <a:stCxn id="6" idx="2"/>
            <a:endCxn id="27" idx="0"/>
          </p:cNvCxnSpPr>
          <p:nvPr/>
        </p:nvCxnSpPr>
        <p:spPr>
          <a:xfrm>
            <a:off x="10516110" y="3735016"/>
            <a:ext cx="0" cy="1048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C55925A0-16DA-44BE-AED0-915A7134F7F3}"/>
              </a:ext>
            </a:extLst>
          </p:cNvPr>
          <p:cNvSpPr txBox="1"/>
          <p:nvPr/>
        </p:nvSpPr>
        <p:spPr>
          <a:xfrm>
            <a:off x="8017433" y="6377925"/>
            <a:ext cx="404705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dirty="0"/>
              <a:t>*Each are dependent by the buying from the population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6713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20" grpId="0"/>
      <p:bldP spid="27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אוסף תמונות, דגל&#10;&#10;התיאור נוצר באופן אוטומטי">
            <a:extLst>
              <a:ext uri="{FF2B5EF4-FFF2-40B4-BE49-F238E27FC236}">
                <a16:creationId xmlns:a16="http://schemas.microsoft.com/office/drawing/2014/main" id="{F050455A-D674-4680-9963-6CF023142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17585" y="4041648"/>
            <a:ext cx="1713875" cy="2016322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F35CBB53-DFFD-492A-A4C4-85179B42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What the company did?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3FB59E-1B8A-4BA2-B62F-D4EC6CBBF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73802"/>
            <a:ext cx="6636800" cy="3777622"/>
          </a:xfrm>
        </p:spPr>
        <p:txBody>
          <a:bodyPr/>
          <a:lstStyle/>
          <a:p>
            <a:pPr algn="l" rtl="0"/>
            <a:r>
              <a:rPr lang="en-US" dirty="0"/>
              <a:t>After big public pressure, the company have decided to postpone the price increase after the holidays,</a:t>
            </a:r>
            <a:br>
              <a:rPr lang="en-US" dirty="0"/>
            </a:br>
            <a:r>
              <a:rPr lang="en-US" dirty="0"/>
              <a:t>and eventually canceled the price increase.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This didn’t help to the company, the sales were down 7.5% and company's pasta crashed 16%, while overall market sales were down only by 6%.</a:t>
            </a:r>
          </a:p>
        </p:txBody>
      </p:sp>
    </p:spTree>
    <p:extLst>
      <p:ext uri="{BB962C8B-B14F-4D97-AF65-F5344CB8AC3E}">
        <p14:creationId xmlns:p14="http://schemas.microsoft.com/office/powerpoint/2010/main" val="1552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לוח ציור&#10;&#10;התיאור נוצר באופן אוטומטי">
            <a:extLst>
              <a:ext uri="{FF2B5EF4-FFF2-40B4-BE49-F238E27FC236}">
                <a16:creationId xmlns:a16="http://schemas.microsoft.com/office/drawing/2014/main" id="{89460083-9CB4-42C3-BEA2-7FB7610C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660834" y="438077"/>
            <a:ext cx="2200385" cy="14669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DA21232-3841-4C93-8767-46ED3151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126" y="703624"/>
            <a:ext cx="7137484" cy="1280890"/>
          </a:xfrm>
        </p:spPr>
        <p:txBody>
          <a:bodyPr/>
          <a:lstStyle/>
          <a:p>
            <a:pPr rtl="0"/>
            <a:r>
              <a:rPr lang="en-US" dirty="0"/>
              <a:t>Recommendation for actions: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BEC44C-9124-42B3-B3F3-501AC14A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203" y="2220413"/>
            <a:ext cx="8297863" cy="3777622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As it seen, the community has started a big public pressure and a lot from them choose not to buy Osem’s products and use alternative products.</a:t>
            </a:r>
            <a:br>
              <a:rPr lang="en-US" dirty="0"/>
            </a:br>
            <a:r>
              <a:rPr lang="en-US" dirty="0"/>
              <a:t>Because of it, the company Immediately must improve the marketing, and the overall thinking about the company in the population.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Optimizing the company, cutting expenses in order to meet the new-old price without getting into debt.</a:t>
            </a:r>
          </a:p>
          <a:p>
            <a:pPr algn="l" rtl="0"/>
            <a:endParaRPr lang="he-IL" dirty="0"/>
          </a:p>
          <a:p>
            <a:pPr algn="l" rtl="0"/>
            <a:r>
              <a:rPr lang="en-US" dirty="0"/>
              <a:t>Temporarily eliminate products that are not profitable enough and are not sold enough, in order to focus on more profitable products.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3182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FB1521-B724-4E9D-B424-850742EED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1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4CD812-44BD-4CB5-BE63-81401F831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20221C9-9035-4A88-8973-CFB57BC38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540751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513540D-64FC-41B1-9984-E1B438BA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278" y="967417"/>
            <a:ext cx="6675215" cy="39432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000" b="1">
                <a:solidFill>
                  <a:srgbClr val="FEFFFF"/>
                </a:solidFill>
              </a:rPr>
              <a:t>THANK YOU!</a:t>
            </a:r>
          </a:p>
        </p:txBody>
      </p:sp>
      <p:sp>
        <p:nvSpPr>
          <p:cNvPr id="89" name="Freeform 23">
            <a:extLst>
              <a:ext uri="{FF2B5EF4-FFF2-40B4-BE49-F238E27FC236}">
                <a16:creationId xmlns:a16="http://schemas.microsoft.com/office/drawing/2014/main" id="{D194CE73-DAD8-4221-9CA7-6BF6E37D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8404003" cy="857047"/>
          </a:xfrm>
          <a:custGeom>
            <a:avLst/>
            <a:gdLst>
              <a:gd name="connsiteX0" fmla="*/ 0 w 8404003"/>
              <a:gd name="connsiteY0" fmla="*/ 0 h 857047"/>
              <a:gd name="connsiteX1" fmla="*/ 797860 w 8404003"/>
              <a:gd name="connsiteY1" fmla="*/ 0 h 857047"/>
              <a:gd name="connsiteX2" fmla="*/ 2482050 w 8404003"/>
              <a:gd name="connsiteY2" fmla="*/ 0 h 857047"/>
              <a:gd name="connsiteX3" fmla="*/ 3003610 w 8404003"/>
              <a:gd name="connsiteY3" fmla="*/ 0 h 857047"/>
              <a:gd name="connsiteX4" fmla="*/ 3219959 w 8404003"/>
              <a:gd name="connsiteY4" fmla="*/ 0 h 857047"/>
              <a:gd name="connsiteX5" fmla="*/ 3311869 w 8404003"/>
              <a:gd name="connsiteY5" fmla="*/ 0 h 857047"/>
              <a:gd name="connsiteX6" fmla="*/ 3326218 w 8404003"/>
              <a:gd name="connsiteY6" fmla="*/ 0 h 857047"/>
              <a:gd name="connsiteX7" fmla="*/ 3426656 w 8404003"/>
              <a:gd name="connsiteY7" fmla="*/ 0 h 857047"/>
              <a:gd name="connsiteX8" fmla="*/ 3516436 w 8404003"/>
              <a:gd name="connsiteY8" fmla="*/ 0 h 857047"/>
              <a:gd name="connsiteX9" fmla="*/ 3601649 w 8404003"/>
              <a:gd name="connsiteY9" fmla="*/ 0 h 857047"/>
              <a:gd name="connsiteX10" fmla="*/ 3699274 w 8404003"/>
              <a:gd name="connsiteY10" fmla="*/ 0 h 857047"/>
              <a:gd name="connsiteX11" fmla="*/ 3718421 w 8404003"/>
              <a:gd name="connsiteY11" fmla="*/ 0 h 857047"/>
              <a:gd name="connsiteX12" fmla="*/ 3910939 w 8404003"/>
              <a:gd name="connsiteY12" fmla="*/ 0 h 857047"/>
              <a:gd name="connsiteX13" fmla="*/ 3927053 w 8404003"/>
              <a:gd name="connsiteY13" fmla="*/ 0 h 857047"/>
              <a:gd name="connsiteX14" fmla="*/ 4198137 w 8404003"/>
              <a:gd name="connsiteY14" fmla="*/ 0 h 857047"/>
              <a:gd name="connsiteX15" fmla="*/ 4230161 w 8404003"/>
              <a:gd name="connsiteY15" fmla="*/ 0 h 857047"/>
              <a:gd name="connsiteX16" fmla="*/ 4245215 w 8404003"/>
              <a:gd name="connsiteY16" fmla="*/ 0 h 857047"/>
              <a:gd name="connsiteX17" fmla="*/ 4350592 w 8404003"/>
              <a:gd name="connsiteY17" fmla="*/ 0 h 857047"/>
              <a:gd name="connsiteX18" fmla="*/ 4357296 w 8404003"/>
              <a:gd name="connsiteY18" fmla="*/ 0 h 857047"/>
              <a:gd name="connsiteX19" fmla="*/ 4404222 w 8404003"/>
              <a:gd name="connsiteY19" fmla="*/ 0 h 857047"/>
              <a:gd name="connsiteX20" fmla="*/ 4531592 w 8404003"/>
              <a:gd name="connsiteY20" fmla="*/ 0 h 857047"/>
              <a:gd name="connsiteX21" fmla="*/ 4598953 w 8404003"/>
              <a:gd name="connsiteY21" fmla="*/ 0 h 857047"/>
              <a:gd name="connsiteX22" fmla="*/ 4779630 w 8404003"/>
              <a:gd name="connsiteY22" fmla="*/ 0 h 857047"/>
              <a:gd name="connsiteX23" fmla="*/ 5132321 w 8404003"/>
              <a:gd name="connsiteY23" fmla="*/ 0 h 857047"/>
              <a:gd name="connsiteX24" fmla="*/ 5141543 w 8404003"/>
              <a:gd name="connsiteY24" fmla="*/ 0 h 857047"/>
              <a:gd name="connsiteX25" fmla="*/ 5188556 w 8404003"/>
              <a:gd name="connsiteY25" fmla="*/ 0 h 857047"/>
              <a:gd name="connsiteX26" fmla="*/ 5206100 w 8404003"/>
              <a:gd name="connsiteY26" fmla="*/ 0 h 857047"/>
              <a:gd name="connsiteX27" fmla="*/ 5722554 w 8404003"/>
              <a:gd name="connsiteY27" fmla="*/ 0 h 857047"/>
              <a:gd name="connsiteX28" fmla="*/ 5732230 w 8404003"/>
              <a:gd name="connsiteY28" fmla="*/ 0 h 857047"/>
              <a:gd name="connsiteX29" fmla="*/ 5798594 w 8404003"/>
              <a:gd name="connsiteY29" fmla="*/ 0 h 857047"/>
              <a:gd name="connsiteX30" fmla="*/ 5799962 w 8404003"/>
              <a:gd name="connsiteY30" fmla="*/ 0 h 857047"/>
              <a:gd name="connsiteX31" fmla="*/ 6338565 w 8404003"/>
              <a:gd name="connsiteY31" fmla="*/ 0 h 857047"/>
              <a:gd name="connsiteX32" fmla="*/ 6649966 w 8404003"/>
              <a:gd name="connsiteY32" fmla="*/ 0 h 857047"/>
              <a:gd name="connsiteX33" fmla="*/ 6730668 w 8404003"/>
              <a:gd name="connsiteY33" fmla="*/ 0 h 857047"/>
              <a:gd name="connsiteX34" fmla="*/ 7178721 w 8404003"/>
              <a:gd name="connsiteY34" fmla="*/ 0 h 857047"/>
              <a:gd name="connsiteX35" fmla="*/ 7277889 w 8404003"/>
              <a:gd name="connsiteY35" fmla="*/ 0 h 857047"/>
              <a:gd name="connsiteX36" fmla="*/ 7782893 w 8404003"/>
              <a:gd name="connsiteY36" fmla="*/ 0 h 857047"/>
              <a:gd name="connsiteX37" fmla="*/ 8006080 w 8404003"/>
              <a:gd name="connsiteY37" fmla="*/ 0 h 857047"/>
              <a:gd name="connsiteX38" fmla="*/ 8030270 w 8404003"/>
              <a:gd name="connsiteY38" fmla="*/ 10516 h 857047"/>
              <a:gd name="connsiteX39" fmla="*/ 8035108 w 8404003"/>
              <a:gd name="connsiteY39" fmla="*/ 15774 h 857047"/>
              <a:gd name="connsiteX40" fmla="*/ 8393118 w 8404003"/>
              <a:gd name="connsiteY40" fmla="*/ 404863 h 857047"/>
              <a:gd name="connsiteX41" fmla="*/ 8393118 w 8404003"/>
              <a:gd name="connsiteY41" fmla="*/ 452185 h 857047"/>
              <a:gd name="connsiteX42" fmla="*/ 8035108 w 8404003"/>
              <a:gd name="connsiteY42" fmla="*/ 841273 h 857047"/>
              <a:gd name="connsiteX43" fmla="*/ 8030270 w 8404003"/>
              <a:gd name="connsiteY43" fmla="*/ 846531 h 857047"/>
              <a:gd name="connsiteX44" fmla="*/ 8006080 w 8404003"/>
              <a:gd name="connsiteY44" fmla="*/ 857047 h 857047"/>
              <a:gd name="connsiteX45" fmla="*/ 7889742 w 8404003"/>
              <a:gd name="connsiteY45" fmla="*/ 857047 h 857047"/>
              <a:gd name="connsiteX46" fmla="*/ 7782893 w 8404003"/>
              <a:gd name="connsiteY46" fmla="*/ 857047 h 857047"/>
              <a:gd name="connsiteX47" fmla="*/ 7776190 w 8404003"/>
              <a:gd name="connsiteY47" fmla="*/ 857047 h 857047"/>
              <a:gd name="connsiteX48" fmla="*/ 7730315 w 8404003"/>
              <a:gd name="connsiteY48" fmla="*/ 857047 h 857047"/>
              <a:gd name="connsiteX49" fmla="*/ 7729264 w 8404003"/>
              <a:gd name="connsiteY49" fmla="*/ 857047 h 857047"/>
              <a:gd name="connsiteX50" fmla="*/ 7601893 w 8404003"/>
              <a:gd name="connsiteY50" fmla="*/ 857047 h 857047"/>
              <a:gd name="connsiteX51" fmla="*/ 7467477 w 8404003"/>
              <a:gd name="connsiteY51" fmla="*/ 857047 h 857047"/>
              <a:gd name="connsiteX52" fmla="*/ 7353856 w 8404003"/>
              <a:gd name="connsiteY52" fmla="*/ 857047 h 857047"/>
              <a:gd name="connsiteX53" fmla="*/ 7075374 w 8404003"/>
              <a:gd name="connsiteY53" fmla="*/ 857047 h 857047"/>
              <a:gd name="connsiteX54" fmla="*/ 6944929 w 8404003"/>
              <a:gd name="connsiteY54" fmla="*/ 857047 h 857047"/>
              <a:gd name="connsiteX55" fmla="*/ 6528153 w 8404003"/>
              <a:gd name="connsiteY55" fmla="*/ 857047 h 857047"/>
              <a:gd name="connsiteX56" fmla="*/ 6334891 w 8404003"/>
              <a:gd name="connsiteY56" fmla="*/ 857047 h 857047"/>
              <a:gd name="connsiteX57" fmla="*/ 5799962 w 8404003"/>
              <a:gd name="connsiteY57" fmla="*/ 857047 h 857047"/>
              <a:gd name="connsiteX58" fmla="*/ 5722554 w 8404003"/>
              <a:gd name="connsiteY58" fmla="*/ 857047 h 857047"/>
              <a:gd name="connsiteX59" fmla="*/ 5648775 w 8404003"/>
              <a:gd name="connsiteY59" fmla="*/ 857047 h 857047"/>
              <a:gd name="connsiteX60" fmla="*/ 5483520 w 8404003"/>
              <a:gd name="connsiteY60" fmla="*/ 857047 h 857047"/>
              <a:gd name="connsiteX61" fmla="*/ 5473550 w 8404003"/>
              <a:gd name="connsiteY61" fmla="*/ 857047 h 857047"/>
              <a:gd name="connsiteX62" fmla="*/ 5132321 w 8404003"/>
              <a:gd name="connsiteY62" fmla="*/ 857047 h 857047"/>
              <a:gd name="connsiteX63" fmla="*/ 5047108 w 8404003"/>
              <a:gd name="connsiteY63" fmla="*/ 857047 h 857047"/>
              <a:gd name="connsiteX64" fmla="*/ 4954764 w 8404003"/>
              <a:gd name="connsiteY64" fmla="*/ 857047 h 857047"/>
              <a:gd name="connsiteX65" fmla="*/ 4930335 w 8404003"/>
              <a:gd name="connsiteY65" fmla="*/ 857047 h 857047"/>
              <a:gd name="connsiteX66" fmla="*/ 4450619 w 8404003"/>
              <a:gd name="connsiteY66" fmla="*/ 857047 h 857047"/>
              <a:gd name="connsiteX67" fmla="*/ 4350592 w 8404003"/>
              <a:gd name="connsiteY67" fmla="*/ 857047 h 857047"/>
              <a:gd name="connsiteX68" fmla="*/ 4335538 w 8404003"/>
              <a:gd name="connsiteY68" fmla="*/ 857047 h 857047"/>
              <a:gd name="connsiteX69" fmla="*/ 4230161 w 8404003"/>
              <a:gd name="connsiteY69" fmla="*/ 857047 h 857047"/>
              <a:gd name="connsiteX70" fmla="*/ 4215812 w 8404003"/>
              <a:gd name="connsiteY70" fmla="*/ 857047 h 857047"/>
              <a:gd name="connsiteX71" fmla="*/ 4115374 w 8404003"/>
              <a:gd name="connsiteY71" fmla="*/ 857047 h 857047"/>
              <a:gd name="connsiteX72" fmla="*/ 4049804 w 8404003"/>
              <a:gd name="connsiteY72" fmla="*/ 857047 h 857047"/>
              <a:gd name="connsiteX73" fmla="*/ 3842757 w 8404003"/>
              <a:gd name="connsiteY73" fmla="*/ 857047 h 857047"/>
              <a:gd name="connsiteX74" fmla="*/ 3614977 w 8404003"/>
              <a:gd name="connsiteY74" fmla="*/ 857047 h 857047"/>
              <a:gd name="connsiteX75" fmla="*/ 3516436 w 8404003"/>
              <a:gd name="connsiteY75" fmla="*/ 857047 h 857047"/>
              <a:gd name="connsiteX76" fmla="*/ 3452333 w 8404003"/>
              <a:gd name="connsiteY76" fmla="*/ 857047 h 857047"/>
              <a:gd name="connsiteX77" fmla="*/ 3311869 w 8404003"/>
              <a:gd name="connsiteY77" fmla="*/ 857047 h 857047"/>
              <a:gd name="connsiteX78" fmla="*/ 3300088 w 8404003"/>
              <a:gd name="connsiteY78" fmla="*/ 857047 h 857047"/>
              <a:gd name="connsiteX79" fmla="*/ 3272588 w 8404003"/>
              <a:gd name="connsiteY79" fmla="*/ 857047 h 857047"/>
              <a:gd name="connsiteX80" fmla="*/ 3179295 w 8404003"/>
              <a:gd name="connsiteY80" fmla="*/ 857047 h 857047"/>
              <a:gd name="connsiteX81" fmla="*/ 3003610 w 8404003"/>
              <a:gd name="connsiteY81" fmla="*/ 857047 h 857047"/>
              <a:gd name="connsiteX82" fmla="*/ 2997618 w 8404003"/>
              <a:gd name="connsiteY82" fmla="*/ 857047 h 857047"/>
              <a:gd name="connsiteX83" fmla="*/ 797860 w 8404003"/>
              <a:gd name="connsiteY83" fmla="*/ 857047 h 857047"/>
              <a:gd name="connsiteX84" fmla="*/ 0 w 8404003"/>
              <a:gd name="connsiteY84" fmla="*/ 857047 h 857047"/>
              <a:gd name="connsiteX85" fmla="*/ 0 w 8404003"/>
              <a:gd name="connsiteY85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8404003" h="857047">
                <a:moveTo>
                  <a:pt x="0" y="0"/>
                </a:moveTo>
                <a:cubicBezTo>
                  <a:pt x="0" y="0"/>
                  <a:pt x="0" y="0"/>
                  <a:pt x="797860" y="0"/>
                </a:cubicBezTo>
                <a:cubicBezTo>
                  <a:pt x="797860" y="0"/>
                  <a:pt x="797860" y="0"/>
                  <a:pt x="2482050" y="0"/>
                </a:cubicBezTo>
                <a:lnTo>
                  <a:pt x="3003610" y="0"/>
                </a:lnTo>
                <a:cubicBezTo>
                  <a:pt x="3003610" y="0"/>
                  <a:pt x="3003610" y="0"/>
                  <a:pt x="3219959" y="0"/>
                </a:cubicBezTo>
                <a:lnTo>
                  <a:pt x="3311869" y="0"/>
                </a:lnTo>
                <a:lnTo>
                  <a:pt x="3326218" y="0"/>
                </a:lnTo>
                <a:lnTo>
                  <a:pt x="3426656" y="0"/>
                </a:lnTo>
                <a:lnTo>
                  <a:pt x="3516436" y="0"/>
                </a:lnTo>
                <a:cubicBezTo>
                  <a:pt x="3516436" y="0"/>
                  <a:pt x="3516436" y="0"/>
                  <a:pt x="3601649" y="0"/>
                </a:cubicBezTo>
                <a:lnTo>
                  <a:pt x="3699274" y="0"/>
                </a:lnTo>
                <a:lnTo>
                  <a:pt x="3718421" y="0"/>
                </a:lnTo>
                <a:cubicBezTo>
                  <a:pt x="3768918" y="0"/>
                  <a:pt x="3832038" y="0"/>
                  <a:pt x="3910939" y="0"/>
                </a:cubicBezTo>
                <a:lnTo>
                  <a:pt x="3927053" y="0"/>
                </a:lnTo>
                <a:lnTo>
                  <a:pt x="4198137" y="0"/>
                </a:lnTo>
                <a:lnTo>
                  <a:pt x="4230161" y="0"/>
                </a:lnTo>
                <a:lnTo>
                  <a:pt x="4245215" y="0"/>
                </a:lnTo>
                <a:lnTo>
                  <a:pt x="4350592" y="0"/>
                </a:lnTo>
                <a:lnTo>
                  <a:pt x="4357296" y="0"/>
                </a:lnTo>
                <a:lnTo>
                  <a:pt x="4404222" y="0"/>
                </a:lnTo>
                <a:lnTo>
                  <a:pt x="4531592" y="0"/>
                </a:lnTo>
                <a:lnTo>
                  <a:pt x="4598953" y="0"/>
                </a:lnTo>
                <a:lnTo>
                  <a:pt x="4779630" y="0"/>
                </a:lnTo>
                <a:lnTo>
                  <a:pt x="5132321" y="0"/>
                </a:lnTo>
                <a:cubicBezTo>
                  <a:pt x="5132321" y="0"/>
                  <a:pt x="5132321" y="0"/>
                  <a:pt x="5141543" y="0"/>
                </a:cubicBezTo>
                <a:lnTo>
                  <a:pt x="5188556" y="0"/>
                </a:lnTo>
                <a:lnTo>
                  <a:pt x="5206100" y="0"/>
                </a:lnTo>
                <a:cubicBezTo>
                  <a:pt x="5279879" y="0"/>
                  <a:pt x="5427438" y="0"/>
                  <a:pt x="5722554" y="0"/>
                </a:cubicBezTo>
                <a:cubicBezTo>
                  <a:pt x="5722554" y="0"/>
                  <a:pt x="5722554" y="0"/>
                  <a:pt x="5732230" y="0"/>
                </a:cubicBezTo>
                <a:lnTo>
                  <a:pt x="5798594" y="0"/>
                </a:lnTo>
                <a:lnTo>
                  <a:pt x="5799962" y="0"/>
                </a:lnTo>
                <a:cubicBezTo>
                  <a:pt x="5799962" y="0"/>
                  <a:pt x="5799962" y="0"/>
                  <a:pt x="6338565" y="0"/>
                </a:cubicBezTo>
                <a:lnTo>
                  <a:pt x="6649966" y="0"/>
                </a:lnTo>
                <a:lnTo>
                  <a:pt x="6730668" y="0"/>
                </a:lnTo>
                <a:lnTo>
                  <a:pt x="7178721" y="0"/>
                </a:lnTo>
                <a:lnTo>
                  <a:pt x="7277889" y="0"/>
                </a:lnTo>
                <a:lnTo>
                  <a:pt x="7782893" y="0"/>
                </a:lnTo>
                <a:lnTo>
                  <a:pt x="8006080" y="0"/>
                </a:lnTo>
                <a:cubicBezTo>
                  <a:pt x="8015756" y="0"/>
                  <a:pt x="8025432" y="5258"/>
                  <a:pt x="8030270" y="10516"/>
                </a:cubicBezTo>
                <a:cubicBezTo>
                  <a:pt x="8030270" y="10516"/>
                  <a:pt x="8035108" y="10516"/>
                  <a:pt x="8035108" y="15774"/>
                </a:cubicBezTo>
                <a:cubicBezTo>
                  <a:pt x="8035108" y="15774"/>
                  <a:pt x="8035108" y="15774"/>
                  <a:pt x="8393118" y="404863"/>
                </a:cubicBezTo>
                <a:cubicBezTo>
                  <a:pt x="8407632" y="415379"/>
                  <a:pt x="8407632" y="436411"/>
                  <a:pt x="8393118" y="452185"/>
                </a:cubicBezTo>
                <a:cubicBezTo>
                  <a:pt x="8393118" y="452185"/>
                  <a:pt x="8393118" y="452185"/>
                  <a:pt x="8035108" y="841273"/>
                </a:cubicBezTo>
                <a:cubicBezTo>
                  <a:pt x="8035108" y="841273"/>
                  <a:pt x="8030270" y="841273"/>
                  <a:pt x="8030270" y="846531"/>
                </a:cubicBezTo>
                <a:cubicBezTo>
                  <a:pt x="8025432" y="851789"/>
                  <a:pt x="8015756" y="857047"/>
                  <a:pt x="8006080" y="857047"/>
                </a:cubicBezTo>
                <a:cubicBezTo>
                  <a:pt x="8006080" y="857047"/>
                  <a:pt x="8006080" y="857047"/>
                  <a:pt x="7889742" y="857047"/>
                </a:cubicBezTo>
                <a:lnTo>
                  <a:pt x="7782893" y="857047"/>
                </a:lnTo>
                <a:lnTo>
                  <a:pt x="7776190" y="857047"/>
                </a:lnTo>
                <a:lnTo>
                  <a:pt x="7730315" y="857047"/>
                </a:lnTo>
                <a:lnTo>
                  <a:pt x="7729264" y="857047"/>
                </a:lnTo>
                <a:lnTo>
                  <a:pt x="7601893" y="857047"/>
                </a:lnTo>
                <a:lnTo>
                  <a:pt x="7467477" y="857047"/>
                </a:lnTo>
                <a:lnTo>
                  <a:pt x="7353856" y="857047"/>
                </a:lnTo>
                <a:lnTo>
                  <a:pt x="7075374" y="857047"/>
                </a:lnTo>
                <a:lnTo>
                  <a:pt x="6944929" y="857047"/>
                </a:lnTo>
                <a:lnTo>
                  <a:pt x="6528153" y="857047"/>
                </a:lnTo>
                <a:lnTo>
                  <a:pt x="6334891" y="857047"/>
                </a:lnTo>
                <a:lnTo>
                  <a:pt x="5799962" y="857047"/>
                </a:lnTo>
                <a:cubicBezTo>
                  <a:pt x="5799962" y="857047"/>
                  <a:pt x="5799962" y="857047"/>
                  <a:pt x="5722554" y="857047"/>
                </a:cubicBezTo>
                <a:cubicBezTo>
                  <a:pt x="5722554" y="857047"/>
                  <a:pt x="5722554" y="857047"/>
                  <a:pt x="5648775" y="857047"/>
                </a:cubicBezTo>
                <a:lnTo>
                  <a:pt x="5483520" y="857047"/>
                </a:lnTo>
                <a:lnTo>
                  <a:pt x="5473550" y="857047"/>
                </a:lnTo>
                <a:cubicBezTo>
                  <a:pt x="5390548" y="857047"/>
                  <a:pt x="5279879" y="857047"/>
                  <a:pt x="5132321" y="857047"/>
                </a:cubicBezTo>
                <a:cubicBezTo>
                  <a:pt x="5132321" y="857047"/>
                  <a:pt x="5132321" y="857047"/>
                  <a:pt x="5047108" y="857047"/>
                </a:cubicBezTo>
                <a:lnTo>
                  <a:pt x="4954764" y="857047"/>
                </a:lnTo>
                <a:lnTo>
                  <a:pt x="4930335" y="857047"/>
                </a:lnTo>
                <a:cubicBezTo>
                  <a:pt x="4829342" y="857047"/>
                  <a:pt x="4677853" y="857047"/>
                  <a:pt x="4450619" y="857047"/>
                </a:cubicBezTo>
                <a:lnTo>
                  <a:pt x="4350592" y="857047"/>
                </a:lnTo>
                <a:lnTo>
                  <a:pt x="4335538" y="857047"/>
                </a:lnTo>
                <a:lnTo>
                  <a:pt x="4230161" y="857047"/>
                </a:lnTo>
                <a:lnTo>
                  <a:pt x="4215812" y="857047"/>
                </a:lnTo>
                <a:lnTo>
                  <a:pt x="4115374" y="857047"/>
                </a:lnTo>
                <a:lnTo>
                  <a:pt x="4049804" y="857047"/>
                </a:lnTo>
                <a:lnTo>
                  <a:pt x="3842757" y="857047"/>
                </a:lnTo>
                <a:lnTo>
                  <a:pt x="3614977" y="857047"/>
                </a:lnTo>
                <a:lnTo>
                  <a:pt x="3516436" y="857047"/>
                </a:lnTo>
                <a:cubicBezTo>
                  <a:pt x="3516436" y="857047"/>
                  <a:pt x="3516436" y="857047"/>
                  <a:pt x="3452333" y="857047"/>
                </a:cubicBezTo>
                <a:lnTo>
                  <a:pt x="3311869" y="857047"/>
                </a:lnTo>
                <a:lnTo>
                  <a:pt x="3300088" y="857047"/>
                </a:lnTo>
                <a:lnTo>
                  <a:pt x="3272588" y="857047"/>
                </a:lnTo>
                <a:lnTo>
                  <a:pt x="3179295" y="857047"/>
                </a:lnTo>
                <a:lnTo>
                  <a:pt x="3003610" y="857047"/>
                </a:lnTo>
                <a:lnTo>
                  <a:pt x="2997618" y="857047"/>
                </a:lnTo>
                <a:cubicBezTo>
                  <a:pt x="2683367" y="857047"/>
                  <a:pt x="2054864" y="857047"/>
                  <a:pt x="797860" y="857047"/>
                </a:cubicBezTo>
                <a:cubicBezTo>
                  <a:pt x="797860" y="857047"/>
                  <a:pt x="797860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9" name="Graphic 38" descr="לחיצת יד">
            <a:extLst>
              <a:ext uri="{FF2B5EF4-FFF2-40B4-BE49-F238E27FC236}">
                <a16:creationId xmlns:a16="http://schemas.microsoft.com/office/drawing/2014/main" id="{E22A8F35-B925-48C6-A16F-48BA1EC6A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4253" y="2063871"/>
            <a:ext cx="2724242" cy="27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6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שן מתפתל">
  <a:themeElements>
    <a:clrScheme name="עשן מתפתל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עשן מתפתל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עשן מתפתל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4003</TotalTime>
  <Words>559</Words>
  <Application>Microsoft Office PowerPoint</Application>
  <PresentationFormat>מסך רחב</PresentationFormat>
  <Paragraphs>67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עשן מתפתל</vt:lpstr>
      <vt:lpstr>Osem-Nestle</vt:lpstr>
      <vt:lpstr>Advantages</vt:lpstr>
      <vt:lpstr>What happened?</vt:lpstr>
      <vt:lpstr>Why the government involve?</vt:lpstr>
      <vt:lpstr>Ways of actions:</vt:lpstr>
      <vt:lpstr>What the company did?</vt:lpstr>
      <vt:lpstr>Recommendation for actions: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Osem-Nestle</dc:title>
  <dc:creator>שילה בבילה</dc:creator>
  <cp:lastModifiedBy>שילה בבילה</cp:lastModifiedBy>
  <cp:revision>1</cp:revision>
  <dcterms:created xsi:type="dcterms:W3CDTF">2022-02-20T19:20:13Z</dcterms:created>
  <dcterms:modified xsi:type="dcterms:W3CDTF">2022-02-23T14:03:57Z</dcterms:modified>
</cp:coreProperties>
</file>