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3263-340F-55FD-4102-F9742207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38A4-8886-9B4B-F4D4-D2CFBBBF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EE50-610F-DAE8-80AD-7D2F7181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85F3-1055-6DD6-CF09-76CDA8BB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19DA-173E-C936-5FA7-656AE36A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8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56ED-6B54-0302-32BE-C68A5817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FC62-BF32-597E-2931-649B5747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0621-9AB8-6560-AA87-5AA7A128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76AB-8623-0BE5-C6DD-5C3D5FC5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4A0C-B691-C13D-4448-3FE4EAB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9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CD18F-D326-3D46-6534-3762A66F2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739F-8048-FBA0-8293-855D515EE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05B0-A249-C214-E1CD-FDAB5DD1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DF7A-EE3E-988F-9957-CEB3E79F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FAC8-BD9A-CCC5-AECC-96002C17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47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0E77-15CA-2D4B-73C3-11930B10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92E7-FD8E-17BF-2912-CE92F0C1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6F49-4DD6-B5AE-02A3-F36337CF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933D-91D5-A4FE-723F-4CC603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0938-DE0C-8120-7C64-DD5DD120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71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E18B-5CE5-0361-B581-E3C3354A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91E7-EE72-FDB1-0F0C-38F6D90A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00A3-8B6B-8EE7-C867-8D462A87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F8D7-665E-27BC-CE4B-DFDFE7C6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34D-77F3-3A8A-444B-9AC275C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4524-4535-030E-915E-D3D969EB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C712-811F-9053-144B-C16E5677A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ED1AB-359E-6CB5-85F0-FE2ACFCD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086D-A4F7-BE47-B2F6-2F2250FA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2CD7-2AF7-0ECC-22D1-42795A1F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96112-B380-A2B4-A396-996359F3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6A14-2FED-B950-54E4-0DB2A3B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2104-CA6C-F543-29A4-05A14F87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873A-64B8-5380-114D-1C164F44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9DEC-B485-8CC0-976B-C4B97F82A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4404B-4786-3E93-C2F4-4FB7449B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85C0-D797-1FA2-BFDF-99F26C90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B4C2E-E17F-0592-D4AE-E5DDF978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4C43C-C2EE-B393-450C-88521AC4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4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0EA6-A7CB-0ED5-F0CA-466049DB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F669B-90BF-4C78-24D7-A2DACE67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127F5-A8DF-5EF8-BE58-EB46E2F2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5E82-B4E5-9511-89F6-02A7735C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93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F6A53-FB26-A594-4B25-50CCB18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45BCF-662F-96D3-C59F-0F25BAC7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886A-DCEB-7AE1-8D5B-24E96F5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3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3D37-EE6D-ACE8-F934-95841AE8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095D-1EFA-C75F-718C-D7256166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A728-D4F5-F7D5-A1B3-41A64CBD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5F62-65C3-26F4-EDDE-3EA54608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1E13-9779-0660-62E9-8C7AAB33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21AF-DF30-4122-FA9A-505ED84B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8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C680-2E42-CC1E-97DE-2A111D0F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BA0C-CDF9-7DD7-1DFC-55F88A5F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E4922-EBDD-4B2F-86ED-5F75E50F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67FB-2039-925D-069B-3F86F50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E97E-837A-003E-6028-136B2CEB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B171-9897-6848-69A7-17812F1F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3FA67-B46E-3A61-5787-98C4109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BDCD-1456-8E42-D276-6A4CE304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0FA8-6E35-11FF-38A0-E8A54291A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E723-FF3F-4AC1-9A17-DBC97F9F8393}" type="datetimeFigureOut">
              <a:rPr lang="da-DK" smtClean="0"/>
              <a:t>21-11-2022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2B06-1249-7562-A2D0-869C9AF0D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3C1A-39EE-95E2-AA59-745EAF76B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3004-CB6B-4FF7-A01E-7EE5D69C244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2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E803E3B-9CB6-6714-ACA9-F35B88DC652E}"/>
              </a:ext>
            </a:extLst>
          </p:cNvPr>
          <p:cNvGrpSpPr/>
          <p:nvPr/>
        </p:nvGrpSpPr>
        <p:grpSpPr>
          <a:xfrm>
            <a:off x="161909" y="2318898"/>
            <a:ext cx="3600000" cy="3600000"/>
            <a:chOff x="4253841" y="1638178"/>
            <a:chExt cx="3600000" cy="3600000"/>
          </a:xfrm>
        </p:grpSpPr>
        <p:pic>
          <p:nvPicPr>
            <p:cNvPr id="37" name="Graphic 36" descr="Play with solid fill">
              <a:extLst>
                <a:ext uri="{FF2B5EF4-FFF2-40B4-BE49-F238E27FC236}">
                  <a16:creationId xmlns:a16="http://schemas.microsoft.com/office/drawing/2014/main" id="{24EFD21E-9FAE-9843-C5BF-5B2621B20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8000" y="1701000"/>
              <a:ext cx="3456000" cy="3456000"/>
            </a:xfrm>
            <a:prstGeom prst="rect">
              <a:avLst/>
            </a:prstGeom>
          </p:spPr>
        </p:pic>
        <p:pic>
          <p:nvPicPr>
            <p:cNvPr id="35" name="Graphic 34" descr="Play outline">
              <a:extLst>
                <a:ext uri="{FF2B5EF4-FFF2-40B4-BE49-F238E27FC236}">
                  <a16:creationId xmlns:a16="http://schemas.microsoft.com/office/drawing/2014/main" id="{9CFE2FD5-5F2C-3DDE-0E21-28E59D07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3841" y="1638178"/>
              <a:ext cx="3600000" cy="360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2C934B-2D6E-DABE-7BBD-4FA29AE1BAC9}"/>
              </a:ext>
            </a:extLst>
          </p:cNvPr>
          <p:cNvGrpSpPr/>
          <p:nvPr/>
        </p:nvGrpSpPr>
        <p:grpSpPr>
          <a:xfrm>
            <a:off x="345715" y="355675"/>
            <a:ext cx="1616194" cy="1136777"/>
            <a:chOff x="3759475" y="3088715"/>
            <a:chExt cx="1616194" cy="1136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392402-61BF-35BB-4F76-218549847A2A}"/>
                </a:ext>
              </a:extLst>
            </p:cNvPr>
            <p:cNvSpPr/>
            <p:nvPr/>
          </p:nvSpPr>
          <p:spPr>
            <a:xfrm>
              <a:off x="3759475" y="3428999"/>
              <a:ext cx="96170" cy="7964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F6598-FD0E-00C4-806C-2E168B43186B}"/>
                </a:ext>
              </a:extLst>
            </p:cNvPr>
            <p:cNvSpPr/>
            <p:nvPr/>
          </p:nvSpPr>
          <p:spPr>
            <a:xfrm rot="5400000">
              <a:off x="4132847" y="3779161"/>
              <a:ext cx="96170" cy="7964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B8C308-C3B2-1E0C-4424-F8CE6AA3BDAC}"/>
                </a:ext>
              </a:extLst>
            </p:cNvPr>
            <p:cNvSpPr/>
            <p:nvPr/>
          </p:nvSpPr>
          <p:spPr>
            <a:xfrm rot="5400000">
              <a:off x="4929338" y="3779161"/>
              <a:ext cx="96170" cy="7964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4CA600-896F-C487-8A3F-4D95B72CDAA7}"/>
                </a:ext>
              </a:extLst>
            </p:cNvPr>
            <p:cNvSpPr/>
            <p:nvPr/>
          </p:nvSpPr>
          <p:spPr>
            <a:xfrm>
              <a:off x="5279499" y="3428999"/>
              <a:ext cx="96170" cy="7964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5F29CE-2A2B-1202-A3EA-95DCA6BE467D}"/>
                </a:ext>
              </a:extLst>
            </p:cNvPr>
            <p:cNvSpPr/>
            <p:nvPr/>
          </p:nvSpPr>
          <p:spPr>
            <a:xfrm>
              <a:off x="4519764" y="3109047"/>
              <a:ext cx="96170" cy="7964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AEBC6B-CF9F-4989-29C6-4F43E0A3FE36}"/>
                </a:ext>
              </a:extLst>
            </p:cNvPr>
            <p:cNvSpPr/>
            <p:nvPr/>
          </p:nvSpPr>
          <p:spPr>
            <a:xfrm rot="-2700000">
              <a:off x="4403722" y="3088715"/>
              <a:ext cx="328254" cy="328253"/>
            </a:xfrm>
            <a:custGeom>
              <a:avLst/>
              <a:gdLst>
                <a:gd name="connsiteX0" fmla="*/ 229880 w 328254"/>
                <a:gd name="connsiteY0" fmla="*/ 0 h 328253"/>
                <a:gd name="connsiteX1" fmla="*/ 328254 w 328254"/>
                <a:gd name="connsiteY1" fmla="*/ 0 h 328253"/>
                <a:gd name="connsiteX2" fmla="*/ 328254 w 328254"/>
                <a:gd name="connsiteY2" fmla="*/ 328253 h 328253"/>
                <a:gd name="connsiteX3" fmla="*/ 229880 w 328254"/>
                <a:gd name="connsiteY3" fmla="*/ 328253 h 328253"/>
                <a:gd name="connsiteX4" fmla="*/ 229880 w 328254"/>
                <a:gd name="connsiteY4" fmla="*/ 98375 h 328253"/>
                <a:gd name="connsiteX5" fmla="*/ 0 w 328254"/>
                <a:gd name="connsiteY5" fmla="*/ 98375 h 328253"/>
                <a:gd name="connsiteX6" fmla="*/ 0 w 328254"/>
                <a:gd name="connsiteY6" fmla="*/ 1 h 328253"/>
                <a:gd name="connsiteX7" fmla="*/ 229880 w 328254"/>
                <a:gd name="connsiteY7" fmla="*/ 1 h 32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254" h="328253">
                  <a:moveTo>
                    <a:pt x="229880" y="0"/>
                  </a:moveTo>
                  <a:lnTo>
                    <a:pt x="328254" y="0"/>
                  </a:lnTo>
                  <a:lnTo>
                    <a:pt x="328254" y="328253"/>
                  </a:lnTo>
                  <a:lnTo>
                    <a:pt x="229880" y="328253"/>
                  </a:lnTo>
                  <a:lnTo>
                    <a:pt x="229880" y="98375"/>
                  </a:lnTo>
                  <a:lnTo>
                    <a:pt x="0" y="98375"/>
                  </a:lnTo>
                  <a:lnTo>
                    <a:pt x="0" y="1"/>
                  </a:lnTo>
                  <a:lnTo>
                    <a:pt x="229880" y="1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  <p:pic>
        <p:nvPicPr>
          <p:cNvPr id="43" name="Graphic 42" descr="Stop with solid fill">
            <a:extLst>
              <a:ext uri="{FF2B5EF4-FFF2-40B4-BE49-F238E27FC236}">
                <a16:creationId xmlns:a16="http://schemas.microsoft.com/office/drawing/2014/main" id="{B6B0E6C5-B56E-645A-F34A-09AECE3FA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1" name="Graphic 40" descr="Stop outline">
            <a:extLst>
              <a:ext uri="{FF2B5EF4-FFF2-40B4-BE49-F238E27FC236}">
                <a16:creationId xmlns:a16="http://schemas.microsoft.com/office/drawing/2014/main" id="{A742DA08-2DF2-17D0-49CC-CFF3C384C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2022-11-21T13:16:24Z</dcterms:created>
  <dcterms:modified xsi:type="dcterms:W3CDTF">2022-11-21T14:18:24Z</dcterms:modified>
</cp:coreProperties>
</file>