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4C8F-C05F-2B59-E791-FD28AA694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1DE93-7347-9CD7-2FD8-4FCFC1C8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B1C7C-3CB2-76DF-D5BD-0DD8DBAE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03E0-BC2C-6DB6-594C-9B20D15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850A-DF81-8F94-6192-9F31E4AC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571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60A6-3464-5F02-8E9E-1A266816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AD08A-5E10-024F-D96C-DCBF4E5AA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7D20-766C-ABFE-DEB0-A0FAC3FC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0C102-3A85-6134-8451-FB996154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BA04-0DC3-CBC7-9BA3-B9240517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078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81364-1D13-B82D-FB8C-82E6118AA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40CA6-0557-A430-7318-F7F3C58F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9A29-5ACB-AD94-7BE2-E982C3E1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F3DAD-B8DB-D969-FF45-4FF98DF8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0E31-E8AD-9FD2-68E0-BB54C6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297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D251-728C-BF73-EE4A-E161E5CE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7DC0-E167-5280-A75D-86CEA817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26A45-0813-81F6-63DC-BEC09DB0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42C57-BDDF-C4D2-A438-7B379984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1373-1648-A86F-3529-5821E440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603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877D-D618-977E-0F92-9C38D5CF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8ED62-28BC-7145-D794-BD73885C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A5D4-338C-3386-975D-A08161A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067B2-7709-4AF9-516D-E8DBCB5E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69891-5587-7E06-3CA0-AE0ADD7A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180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BE77-2F0D-12B4-A65F-6CFB3525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08A7-290C-65C5-7EA8-0EB5C0D7E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10514-4300-8F03-F890-B887DECC5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FD559-5C59-3720-4788-5665AA1F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819E8-40D1-8B67-D62A-E64C2C6D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0292F-71A1-0D75-EA35-A8F97B41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74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C580-9F66-5DA4-F2EB-7FA8396E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5671D-7A6F-C96C-BCFC-D4B0E38B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B108E-85C1-7B7E-F301-379F8B5AE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87A88-27DC-5C27-D8CB-CA50696EF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147B0-8BC4-911C-CDB4-84386EC77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6FB60-5CA7-5C31-9852-C0E7DF69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3AC52-B205-CC3C-C9E2-88C61E55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43318-EDEC-9FB5-4000-D35EC88F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263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BDD5-6BB2-E407-3F08-C4DEB515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692FD-8AD6-392F-9C51-D23B3BC2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689E1-8492-B9DC-EB30-A5495BEF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5FDAE-6B0E-4F3A-2EB6-467B6E68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029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475E0-4509-CAF7-4058-1D378541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B8EFA-204A-B909-EEF5-24DB8E61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492E3-70E2-208E-9A9D-1388241D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111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3268-E983-9FCD-8E37-F3E4725D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8DD3-8F37-9B53-9894-D6222CB6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DF15-E741-DFC2-FF6A-2A340928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0F278-1761-4033-C8AB-F2CBF1A0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BEF37-8FBF-337C-E395-BFDD6EF1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98849-D2A9-36B5-90ED-0868DB2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643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6A17-BFE2-1163-634A-64CBE488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4BA1E-DDFD-0FF2-75F5-4459E8CB2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5FB01-A1C2-B793-6252-905B4867F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59A80-B814-8716-C746-A4C4D495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68758-7CC2-D2C5-EB6D-420A410E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C077-FEB2-7BE2-B88F-8A8CEB95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016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5FC9A-4ECE-5F18-805F-A3DFAECB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FD891-3EFD-E406-82B0-121B7137A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14D5-5086-D85D-582A-3A4ADAE03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FCF7F-0B95-E448-23FF-080EC138E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D982-B819-FE65-AD5B-6A21DAB27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101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38C177-2B50-69E6-6D7F-19C8253C49C8}"/>
              </a:ext>
            </a:extLst>
          </p:cNvPr>
          <p:cNvSpPr txBox="1"/>
          <p:nvPr/>
        </p:nvSpPr>
        <p:spPr>
          <a:xfrm>
            <a:off x="731520" y="396240"/>
            <a:ext cx="1072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Spørgsmål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  <a:r>
              <a:rPr lang="da-DK" sz="2400" dirty="0" err="1"/>
              <a:t>Spørgsmål</a:t>
            </a:r>
            <a:r>
              <a:rPr lang="da-DK" sz="24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539D4C-EAE8-A4DA-1FD7-4EFFCC29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47" y="3567157"/>
            <a:ext cx="5130553" cy="28946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211364-9548-9D52-68CE-ED9292157138}"/>
              </a:ext>
            </a:extLst>
          </p:cNvPr>
          <p:cNvSpPr txBox="1"/>
          <p:nvPr/>
        </p:nvSpPr>
        <p:spPr>
          <a:xfrm>
            <a:off x="955040" y="2113280"/>
            <a:ext cx="4734560" cy="203132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a-DK" dirty="0"/>
              <a:t>A.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070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Cathrine Duedahl-Olesen</cp:lastModifiedBy>
  <cp:revision>1</cp:revision>
  <dcterms:created xsi:type="dcterms:W3CDTF">2022-12-16T17:34:25Z</dcterms:created>
  <dcterms:modified xsi:type="dcterms:W3CDTF">2022-12-16T19:16:18Z</dcterms:modified>
</cp:coreProperties>
</file>