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3"/>
    <a:srgbClr val="3333FF"/>
    <a:srgbClr val="33AF3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326C4-3904-4A7F-ACF5-669EDBE2430B}" v="6" dt="2022-12-16T21:10:51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F6D326C4-3904-4A7F-ACF5-669EDBE2430B}"/>
    <pc:docChg chg="undo redo custSel modSld">
      <pc:chgData name="Cathrine Duedahl-Olesen" userId="0f4ad920445e6980" providerId="LiveId" clId="{F6D326C4-3904-4A7F-ACF5-669EDBE2430B}" dt="2022-12-16T21:30:35.680" v="1568" actId="20577"/>
      <pc:docMkLst>
        <pc:docMk/>
      </pc:docMkLst>
      <pc:sldChg chg="addSp delSp modSp mod">
        <pc:chgData name="Cathrine Duedahl-Olesen" userId="0f4ad920445e6980" providerId="LiveId" clId="{F6D326C4-3904-4A7F-ACF5-669EDBE2430B}" dt="2022-12-16T21:30:35.680" v="1568" actId="20577"/>
        <pc:sldMkLst>
          <pc:docMk/>
          <pc:sldMk cId="3930709891" sldId="256"/>
        </pc:sldMkLst>
        <pc:spChg chg="add del mod">
          <ac:chgData name="Cathrine Duedahl-Olesen" userId="0f4ad920445e6980" providerId="LiveId" clId="{F6D326C4-3904-4A7F-ACF5-669EDBE2430B}" dt="2022-12-16T21:10:06.651" v="1362" actId="478"/>
          <ac:spMkLst>
            <pc:docMk/>
            <pc:sldMk cId="3930709891" sldId="256"/>
            <ac:spMk id="2" creationId="{CC3905BF-6373-B845-EB33-687F08D5F9E5}"/>
          </ac:spMkLst>
        </pc:spChg>
        <pc:spChg chg="add del mod">
          <ac:chgData name="Cathrine Duedahl-Olesen" userId="0f4ad920445e6980" providerId="LiveId" clId="{F6D326C4-3904-4A7F-ACF5-669EDBE2430B}" dt="2022-12-16T21:10:39.749" v="1372" actId="478"/>
          <ac:spMkLst>
            <pc:docMk/>
            <pc:sldMk cId="3930709891" sldId="256"/>
            <ac:spMk id="3" creationId="{CBDF6678-F373-81AF-ABA2-8DE3C0D7F050}"/>
          </ac:spMkLst>
        </pc:spChg>
        <pc:spChg chg="add del mod">
          <ac:chgData name="Cathrine Duedahl-Olesen" userId="0f4ad920445e6980" providerId="LiveId" clId="{F6D326C4-3904-4A7F-ACF5-669EDBE2430B}" dt="2022-12-16T21:10:48.513" v="1374" actId="478"/>
          <ac:spMkLst>
            <pc:docMk/>
            <pc:sldMk cId="3930709891" sldId="256"/>
            <ac:spMk id="4" creationId="{81BB3A43-57D8-6988-942D-3C9CD53A77AF}"/>
          </ac:spMkLst>
        </pc:spChg>
        <pc:spChg chg="add mod">
          <ac:chgData name="Cathrine Duedahl-Olesen" userId="0f4ad920445e6980" providerId="LiveId" clId="{F6D326C4-3904-4A7F-ACF5-669EDBE2430B}" dt="2022-12-16T21:19:26.066" v="1540" actId="14861"/>
          <ac:spMkLst>
            <pc:docMk/>
            <pc:sldMk cId="3930709891" sldId="256"/>
            <ac:spMk id="5" creationId="{BC5EEB1D-DF03-D37A-167E-5EC2C2C3E180}"/>
          </ac:spMkLst>
        </pc:spChg>
        <pc:spChg chg="del">
          <ac:chgData name="Cathrine Duedahl-Olesen" userId="0f4ad920445e6980" providerId="LiveId" clId="{F6D326C4-3904-4A7F-ACF5-669EDBE2430B}" dt="2022-12-16T21:29:20.269" v="1541" actId="478"/>
          <ac:spMkLst>
            <pc:docMk/>
            <pc:sldMk cId="3930709891" sldId="256"/>
            <ac:spMk id="6" creationId="{EC38C177-2B50-69E6-6D7F-19C8253C49C8}"/>
          </ac:spMkLst>
        </pc:spChg>
        <pc:spChg chg="add mod">
          <ac:chgData name="Cathrine Duedahl-Olesen" userId="0f4ad920445e6980" providerId="LiveId" clId="{F6D326C4-3904-4A7F-ACF5-669EDBE2430B}" dt="2022-12-16T21:18:31.312" v="1408" actId="1076"/>
          <ac:spMkLst>
            <pc:docMk/>
            <pc:sldMk cId="3930709891" sldId="256"/>
            <ac:spMk id="7" creationId="{F10D1B94-2612-8136-B6B2-F39AA5F4FB33}"/>
          </ac:spMkLst>
        </pc:spChg>
        <pc:spChg chg="add mod">
          <ac:chgData name="Cathrine Duedahl-Olesen" userId="0f4ad920445e6980" providerId="LiveId" clId="{F6D326C4-3904-4A7F-ACF5-669EDBE2430B}" dt="2022-12-16T21:19:06.249" v="1413" actId="1076"/>
          <ac:spMkLst>
            <pc:docMk/>
            <pc:sldMk cId="3930709891" sldId="256"/>
            <ac:spMk id="8" creationId="{0A7D9063-FBDE-0C3F-4B4E-9A6B96103BB2}"/>
          </ac:spMkLst>
        </pc:spChg>
        <pc:spChg chg="add mod">
          <ac:chgData name="Cathrine Duedahl-Olesen" userId="0f4ad920445e6980" providerId="LiveId" clId="{F6D326C4-3904-4A7F-ACF5-669EDBE2430B}" dt="2022-12-16T21:19:00.920" v="1412" actId="1076"/>
          <ac:spMkLst>
            <pc:docMk/>
            <pc:sldMk cId="3930709891" sldId="256"/>
            <ac:spMk id="9" creationId="{E076F5EC-DFB0-A42D-0BE4-DC3D2F0EAA58}"/>
          </ac:spMkLst>
        </pc:spChg>
        <pc:spChg chg="add mod">
          <ac:chgData name="Cathrine Duedahl-Olesen" userId="0f4ad920445e6980" providerId="LiveId" clId="{F6D326C4-3904-4A7F-ACF5-669EDBE2430B}" dt="2022-12-16T21:30:35.680" v="1568" actId="20577"/>
          <ac:spMkLst>
            <pc:docMk/>
            <pc:sldMk cId="3930709891" sldId="256"/>
            <ac:spMk id="10" creationId="{9E6C1251-4655-B4B7-F57A-7AA8B1EE8CFE}"/>
          </ac:spMkLst>
        </pc:spChg>
        <pc:spChg chg="del mod">
          <ac:chgData name="Cathrine Duedahl-Olesen" userId="0f4ad920445e6980" providerId="LiveId" clId="{F6D326C4-3904-4A7F-ACF5-669EDBE2430B}" dt="2022-12-16T21:06:25.758" v="381" actId="478"/>
          <ac:spMkLst>
            <pc:docMk/>
            <pc:sldMk cId="3930709891" sldId="256"/>
            <ac:spMk id="14" creationId="{DB211364-9548-9D52-68CE-ED9292157138}"/>
          </ac:spMkLst>
        </pc:spChg>
        <pc:picChg chg="del mod">
          <ac:chgData name="Cathrine Duedahl-Olesen" userId="0f4ad920445e6980" providerId="LiveId" clId="{F6D326C4-3904-4A7F-ACF5-669EDBE2430B}" dt="2022-12-16T21:00:50.177" v="368" actId="478"/>
          <ac:picMkLst>
            <pc:docMk/>
            <pc:sldMk cId="3930709891" sldId="256"/>
            <ac:picMk id="12" creationId="{CB539D4C-EAE8-A4DA-1FD7-4EFFCC2943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4C8F-C05F-2B59-E791-FD28AA694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1DE93-7347-9CD7-2FD8-4FCFC1C8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1C7C-3CB2-76DF-D5BD-0DD8DBAE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03E0-BC2C-6DB6-594C-9B20D15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850A-DF81-8F94-6192-9F31E4A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7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60A6-3464-5F02-8E9E-1A266816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AD08A-5E10-024F-D96C-DCBF4E5A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7D20-766C-ABFE-DEB0-A0FAC3F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C102-3A85-6134-8451-FB996154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BA04-0DC3-CBC7-9BA3-B924051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07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81364-1D13-B82D-FB8C-82E6118A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40CA6-0557-A430-7318-F7F3C58F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A29-5ACB-AD94-7BE2-E982C3E1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3DAD-B8DB-D969-FF45-4FF98DF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E31-E8AD-9FD2-68E0-BB54C6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29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251-728C-BF73-EE4A-E161E5CE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DC0-E167-5280-A75D-86CEA817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6A45-0813-81F6-63DC-BEC09DB0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2C57-BDDF-C4D2-A438-7B379984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1373-1648-A86F-3529-5821E44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03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877D-D618-977E-0F92-9C38D5CF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ED62-28BC-7145-D794-BD73885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A5D4-338C-3386-975D-A08161A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67B2-7709-4AF9-516D-E8DBCB5E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9891-5587-7E06-3CA0-AE0ADD7A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18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BE77-2F0D-12B4-A65F-6CFB3525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08A7-290C-65C5-7EA8-0EB5C0D7E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0514-4300-8F03-F890-B887DECC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FD559-5C59-3720-4788-5665AA1F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19E8-40D1-8B67-D62A-E64C2C6D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292F-71A1-0D75-EA35-A8F97B41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C580-9F66-5DA4-F2EB-7FA8396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671D-7A6F-C96C-BCFC-D4B0E38B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B108E-85C1-7B7E-F301-379F8B5A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87A88-27DC-5C27-D8CB-CA50696E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147B0-8BC4-911C-CDB4-84386EC77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FB60-5CA7-5C31-9852-C0E7DF69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3AC52-B205-CC3C-C9E2-88C61E55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43318-EDEC-9FB5-4000-D35EC88F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6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BDD5-6BB2-E407-3F08-C4DEB51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692FD-8AD6-392F-9C51-D23B3BC2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89E1-8492-B9DC-EB30-A5495BEF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FDAE-6B0E-4F3A-2EB6-467B6E68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29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475E0-4509-CAF7-4058-1D37854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B8EFA-204A-B909-EEF5-24DB8E61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92E3-70E2-208E-9A9D-1388241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1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3268-E983-9FCD-8E37-F3E4725D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8DD3-8F37-9B53-9894-D6222CB6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DF15-E741-DFC2-FF6A-2A340928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F278-1761-4033-C8AB-F2CBF1A0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EF37-8FBF-337C-E395-BFDD6EF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98849-D2A9-36B5-90ED-0868DB2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4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6A17-BFE2-1163-634A-64CBE488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4BA1E-DDFD-0FF2-75F5-4459E8CB2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FB01-A1C2-B793-6252-905B4867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59A80-B814-8716-C746-A4C4D495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8758-7CC2-D2C5-EB6D-420A410E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C077-FEB2-7BE2-B88F-8A8CEB95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1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5FC9A-4ECE-5F18-805F-A3DFAECB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D891-3EFD-E406-82B0-121B7137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14D5-5086-D85D-582A-3A4ADAE0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B74F-658C-4238-8373-150AA6184CF9}" type="datetimeFigureOut">
              <a:rPr lang="da-DK" smtClean="0"/>
              <a:t>16-12-2022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CF7F-0B95-E448-23FF-080EC138E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D982-B819-FE65-AD5B-6A21DAB2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FF1-E1FF-4B17-8277-E580774AB5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01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5EEB1D-DF03-D37A-167E-5EC2C2C3E180}"/>
              </a:ext>
            </a:extLst>
          </p:cNvPr>
          <p:cNvSpPr/>
          <p:nvPr/>
        </p:nvSpPr>
        <p:spPr>
          <a:xfrm>
            <a:off x="264000" y="1786990"/>
            <a:ext cx="5760000" cy="234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D1B94-2612-8136-B6B2-F39AA5F4FB33}"/>
              </a:ext>
            </a:extLst>
          </p:cNvPr>
          <p:cNvSpPr/>
          <p:nvPr/>
        </p:nvSpPr>
        <p:spPr>
          <a:xfrm>
            <a:off x="6168002" y="1786990"/>
            <a:ext cx="5760000" cy="2340000"/>
          </a:xfrm>
          <a:prstGeom prst="rect">
            <a:avLst/>
          </a:prstGeom>
          <a:solidFill>
            <a:srgbClr val="33A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D9063-FBDE-0C3F-4B4E-9A6B96103BB2}"/>
              </a:ext>
            </a:extLst>
          </p:cNvPr>
          <p:cNvSpPr/>
          <p:nvPr/>
        </p:nvSpPr>
        <p:spPr>
          <a:xfrm>
            <a:off x="264000" y="4269600"/>
            <a:ext cx="5760000" cy="23400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6F5EC-DFB0-A42D-0BE4-DC3D2F0EAA58}"/>
              </a:ext>
            </a:extLst>
          </p:cNvPr>
          <p:cNvSpPr/>
          <p:nvPr/>
        </p:nvSpPr>
        <p:spPr>
          <a:xfrm>
            <a:off x="6168000" y="4269600"/>
            <a:ext cx="5760000" cy="2340000"/>
          </a:xfrm>
          <a:prstGeom prst="rect">
            <a:avLst/>
          </a:prstGeom>
          <a:solidFill>
            <a:srgbClr val="FF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C1251-4655-B4B7-F57A-7AA8B1EE8CFE}"/>
              </a:ext>
            </a:extLst>
          </p:cNvPr>
          <p:cNvSpPr/>
          <p:nvPr/>
        </p:nvSpPr>
        <p:spPr>
          <a:xfrm>
            <a:off x="264000" y="274320"/>
            <a:ext cx="11664000" cy="137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Spørgsmål</a:t>
            </a:r>
          </a:p>
        </p:txBody>
      </p:sp>
    </p:spTree>
    <p:extLst>
      <p:ext uri="{BB962C8B-B14F-4D97-AF65-F5344CB8AC3E}">
        <p14:creationId xmlns:p14="http://schemas.microsoft.com/office/powerpoint/2010/main" val="39307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2022-12-16T17:34:25Z</dcterms:created>
  <dcterms:modified xsi:type="dcterms:W3CDTF">2022-12-16T21:30:45Z</dcterms:modified>
</cp:coreProperties>
</file>