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9" r:id="rId4"/>
    <p:sldId id="262" r:id="rId5"/>
    <p:sldId id="264" r:id="rId6"/>
    <p:sldId id="258" r:id="rId7"/>
    <p:sldId id="265" r:id="rId8"/>
    <p:sldId id="260" r:id="rId9"/>
    <p:sldId id="263"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8A300-CD95-4B2E-A291-BFDBF497521B}" v="18" dt="2022-08-02T13:45:3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manohar" userId="258d8ef28347a2a8" providerId="Windows Live" clId="Web-{AE38A300-CD95-4B2E-A291-BFDBF497521B}"/>
    <pc:docChg chg="modSld">
      <pc:chgData name="murali manohar" userId="258d8ef28347a2a8" providerId="Windows Live" clId="Web-{AE38A300-CD95-4B2E-A291-BFDBF497521B}" dt="2022-08-02T13:45:32.931" v="14" actId="20577"/>
      <pc:docMkLst>
        <pc:docMk/>
      </pc:docMkLst>
      <pc:sldChg chg="modSp">
        <pc:chgData name="murali manohar" userId="258d8ef28347a2a8" providerId="Windows Live" clId="Web-{AE38A300-CD95-4B2E-A291-BFDBF497521B}" dt="2022-08-02T13:45:32.931" v="14" actId="20577"/>
        <pc:sldMkLst>
          <pc:docMk/>
          <pc:sldMk cId="3905905644" sldId="257"/>
        </pc:sldMkLst>
        <pc:spChg chg="mod">
          <ac:chgData name="murali manohar" userId="258d8ef28347a2a8" providerId="Windows Live" clId="Web-{AE38A300-CD95-4B2E-A291-BFDBF497521B}" dt="2022-08-02T13:45:32.931" v="14" actId="20577"/>
          <ac:spMkLst>
            <pc:docMk/>
            <pc:sldMk cId="3905905644" sldId="257"/>
            <ac:spMk id="3" creationId="{0C5F3938-FE89-1483-77BA-31E13442D9B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05027-8329-441E-B947-F336F66E039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C59CE2-6108-4E45-AFA0-886ACB87245E}">
      <dgm:prSet/>
      <dgm:spPr/>
      <dgm:t>
        <a:bodyPr/>
        <a:lstStyle/>
        <a:p>
          <a:r>
            <a:rPr lang="en-US"/>
            <a:t>DRIVER ASSISTANCE</a:t>
          </a:r>
        </a:p>
      </dgm:t>
    </dgm:pt>
    <dgm:pt modelId="{B8749939-7C62-43BE-948D-DD89DADFB959}" type="parTrans" cxnId="{E3C80226-FBF1-4454-84DA-A7411DDF0A34}">
      <dgm:prSet/>
      <dgm:spPr/>
      <dgm:t>
        <a:bodyPr/>
        <a:lstStyle/>
        <a:p>
          <a:endParaRPr lang="en-US"/>
        </a:p>
      </dgm:t>
    </dgm:pt>
    <dgm:pt modelId="{64EAECB8-2EEC-4694-8B25-31B958EEC55D}" type="sibTrans" cxnId="{E3C80226-FBF1-4454-84DA-A7411DDF0A34}">
      <dgm:prSet/>
      <dgm:spPr/>
      <dgm:t>
        <a:bodyPr/>
        <a:lstStyle/>
        <a:p>
          <a:endParaRPr lang="en-US"/>
        </a:p>
      </dgm:t>
    </dgm:pt>
    <dgm:pt modelId="{983794E0-7AB5-4F3C-A09A-35C5E0494521}">
      <dgm:prSet/>
      <dgm:spPr/>
      <dgm:t>
        <a:bodyPr/>
        <a:lstStyle/>
        <a:p>
          <a:r>
            <a:rPr lang="en-US"/>
            <a:t>LANE DEPARTURE WARNING</a:t>
          </a:r>
        </a:p>
      </dgm:t>
    </dgm:pt>
    <dgm:pt modelId="{BC4D523C-660C-4109-9B42-A26EFCBB2178}" type="parTrans" cxnId="{96DB1082-2E77-4DA1-8390-67C3E2EE0E2F}">
      <dgm:prSet/>
      <dgm:spPr/>
      <dgm:t>
        <a:bodyPr/>
        <a:lstStyle/>
        <a:p>
          <a:endParaRPr lang="en-US"/>
        </a:p>
      </dgm:t>
    </dgm:pt>
    <dgm:pt modelId="{CAEEF214-1EDD-4D53-8F9B-F26D64BAC6DA}" type="sibTrans" cxnId="{96DB1082-2E77-4DA1-8390-67C3E2EE0E2F}">
      <dgm:prSet/>
      <dgm:spPr/>
      <dgm:t>
        <a:bodyPr/>
        <a:lstStyle/>
        <a:p>
          <a:endParaRPr lang="en-US"/>
        </a:p>
      </dgm:t>
    </dgm:pt>
    <dgm:pt modelId="{22C5C87A-77AF-4520-9D92-DEF9EC2F7CB0}">
      <dgm:prSet/>
      <dgm:spPr/>
      <dgm:t>
        <a:bodyPr/>
        <a:lstStyle/>
        <a:p>
          <a:r>
            <a:rPr lang="en-US"/>
            <a:t>LANE KEEPING SYSTEMS</a:t>
          </a:r>
        </a:p>
      </dgm:t>
    </dgm:pt>
    <dgm:pt modelId="{C521BACA-CD55-4CA3-83E1-2B79FEB2D658}" type="parTrans" cxnId="{6A1DCE97-F6D7-4D8D-B596-4138E243729E}">
      <dgm:prSet/>
      <dgm:spPr/>
      <dgm:t>
        <a:bodyPr/>
        <a:lstStyle/>
        <a:p>
          <a:endParaRPr lang="en-US"/>
        </a:p>
      </dgm:t>
    </dgm:pt>
    <dgm:pt modelId="{2D536942-9100-4F8A-8F48-D75435DF6DD6}" type="sibTrans" cxnId="{6A1DCE97-F6D7-4D8D-B596-4138E243729E}">
      <dgm:prSet/>
      <dgm:spPr/>
      <dgm:t>
        <a:bodyPr/>
        <a:lstStyle/>
        <a:p>
          <a:endParaRPr lang="en-US"/>
        </a:p>
      </dgm:t>
    </dgm:pt>
    <dgm:pt modelId="{E69BF759-C91E-419B-A120-E28C1902C703}" type="pres">
      <dgm:prSet presAssocID="{AB605027-8329-441E-B947-F336F66E0399}" presName="root" presStyleCnt="0">
        <dgm:presLayoutVars>
          <dgm:dir/>
          <dgm:resizeHandles val="exact"/>
        </dgm:presLayoutVars>
      </dgm:prSet>
      <dgm:spPr/>
    </dgm:pt>
    <dgm:pt modelId="{F05F530F-E7E1-4F7D-8386-D568D7F996B7}" type="pres">
      <dgm:prSet presAssocID="{FEC59CE2-6108-4E45-AFA0-886ACB87245E}" presName="compNode" presStyleCnt="0"/>
      <dgm:spPr/>
    </dgm:pt>
    <dgm:pt modelId="{F39BBC81-9318-42B3-B817-EEA5D03496D2}" type="pres">
      <dgm:prSet presAssocID="{FEC59CE2-6108-4E45-AFA0-886ACB87245E}" presName="bgRect" presStyleLbl="bgShp" presStyleIdx="0" presStyleCnt="3"/>
      <dgm:spPr/>
    </dgm:pt>
    <dgm:pt modelId="{040AA72C-8CB2-44E8-A388-EB850ED9F612}" type="pres">
      <dgm:prSet presAssocID="{FEC59CE2-6108-4E45-AFA0-886ACB8724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0B5C1329-73B1-42BE-A81C-C2E562E41DAD}" type="pres">
      <dgm:prSet presAssocID="{FEC59CE2-6108-4E45-AFA0-886ACB87245E}" presName="spaceRect" presStyleCnt="0"/>
      <dgm:spPr/>
    </dgm:pt>
    <dgm:pt modelId="{CB01E524-7E7A-4BAF-8354-464D0976BE76}" type="pres">
      <dgm:prSet presAssocID="{FEC59CE2-6108-4E45-AFA0-886ACB87245E}" presName="parTx" presStyleLbl="revTx" presStyleIdx="0" presStyleCnt="3">
        <dgm:presLayoutVars>
          <dgm:chMax val="0"/>
          <dgm:chPref val="0"/>
        </dgm:presLayoutVars>
      </dgm:prSet>
      <dgm:spPr/>
    </dgm:pt>
    <dgm:pt modelId="{451F8740-E13C-4197-A4AF-5CA052AC7F11}" type="pres">
      <dgm:prSet presAssocID="{64EAECB8-2EEC-4694-8B25-31B958EEC55D}" presName="sibTrans" presStyleCnt="0"/>
      <dgm:spPr/>
    </dgm:pt>
    <dgm:pt modelId="{303DBE59-28B7-4546-A89A-28CBD33CF7AB}" type="pres">
      <dgm:prSet presAssocID="{983794E0-7AB5-4F3C-A09A-35C5E0494521}" presName="compNode" presStyleCnt="0"/>
      <dgm:spPr/>
    </dgm:pt>
    <dgm:pt modelId="{B6563CE1-E239-4782-8D3C-644C3C22486F}" type="pres">
      <dgm:prSet presAssocID="{983794E0-7AB5-4F3C-A09A-35C5E0494521}" presName="bgRect" presStyleLbl="bgShp" presStyleIdx="1" presStyleCnt="3"/>
      <dgm:spPr/>
    </dgm:pt>
    <dgm:pt modelId="{A2FD29E7-DF5B-4DEC-B26D-CDB21910E0CD}" type="pres">
      <dgm:prSet presAssocID="{983794E0-7AB5-4F3C-A09A-35C5E04945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4A9DACEF-2F7C-4D95-A690-EA74EEC3E4D4}" type="pres">
      <dgm:prSet presAssocID="{983794E0-7AB5-4F3C-A09A-35C5E0494521}" presName="spaceRect" presStyleCnt="0"/>
      <dgm:spPr/>
    </dgm:pt>
    <dgm:pt modelId="{1DD5323D-9D22-48B6-A9DD-9951A391319A}" type="pres">
      <dgm:prSet presAssocID="{983794E0-7AB5-4F3C-A09A-35C5E0494521}" presName="parTx" presStyleLbl="revTx" presStyleIdx="1" presStyleCnt="3">
        <dgm:presLayoutVars>
          <dgm:chMax val="0"/>
          <dgm:chPref val="0"/>
        </dgm:presLayoutVars>
      </dgm:prSet>
      <dgm:spPr/>
    </dgm:pt>
    <dgm:pt modelId="{A286F632-E093-43E0-8A17-BB2279BA7F0A}" type="pres">
      <dgm:prSet presAssocID="{CAEEF214-1EDD-4D53-8F9B-F26D64BAC6DA}" presName="sibTrans" presStyleCnt="0"/>
      <dgm:spPr/>
    </dgm:pt>
    <dgm:pt modelId="{79106929-F2E6-4E5A-97AE-66D6843AE630}" type="pres">
      <dgm:prSet presAssocID="{22C5C87A-77AF-4520-9D92-DEF9EC2F7CB0}" presName="compNode" presStyleCnt="0"/>
      <dgm:spPr/>
    </dgm:pt>
    <dgm:pt modelId="{EE40F631-7190-4113-95B3-19A2BF683D9D}" type="pres">
      <dgm:prSet presAssocID="{22C5C87A-77AF-4520-9D92-DEF9EC2F7CB0}" presName="bgRect" presStyleLbl="bgShp" presStyleIdx="2" presStyleCnt="3"/>
      <dgm:spPr/>
    </dgm:pt>
    <dgm:pt modelId="{69CB19C2-20A4-42B6-92DE-6F2E877B7DFF}" type="pres">
      <dgm:prSet presAssocID="{22C5C87A-77AF-4520-9D92-DEF9EC2F7C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A6C669C9-F58F-4692-884E-27FC8E606285}" type="pres">
      <dgm:prSet presAssocID="{22C5C87A-77AF-4520-9D92-DEF9EC2F7CB0}" presName="spaceRect" presStyleCnt="0"/>
      <dgm:spPr/>
    </dgm:pt>
    <dgm:pt modelId="{751289D8-154A-4E47-8DBC-7E19F5B49ACE}" type="pres">
      <dgm:prSet presAssocID="{22C5C87A-77AF-4520-9D92-DEF9EC2F7CB0}" presName="parTx" presStyleLbl="revTx" presStyleIdx="2" presStyleCnt="3">
        <dgm:presLayoutVars>
          <dgm:chMax val="0"/>
          <dgm:chPref val="0"/>
        </dgm:presLayoutVars>
      </dgm:prSet>
      <dgm:spPr/>
    </dgm:pt>
  </dgm:ptLst>
  <dgm:cxnLst>
    <dgm:cxn modelId="{71C32C1E-97A1-4349-8058-D72F1B3E1EB4}" type="presOf" srcId="{AB605027-8329-441E-B947-F336F66E0399}" destId="{E69BF759-C91E-419B-A120-E28C1902C703}" srcOrd="0" destOrd="0" presId="urn:microsoft.com/office/officeart/2018/2/layout/IconVerticalSolidList"/>
    <dgm:cxn modelId="{E3C80226-FBF1-4454-84DA-A7411DDF0A34}" srcId="{AB605027-8329-441E-B947-F336F66E0399}" destId="{FEC59CE2-6108-4E45-AFA0-886ACB87245E}" srcOrd="0" destOrd="0" parTransId="{B8749939-7C62-43BE-948D-DD89DADFB959}" sibTransId="{64EAECB8-2EEC-4694-8B25-31B958EEC55D}"/>
    <dgm:cxn modelId="{115DF365-A9C6-4CBC-9B92-74C033E5FB3E}" type="presOf" srcId="{22C5C87A-77AF-4520-9D92-DEF9EC2F7CB0}" destId="{751289D8-154A-4E47-8DBC-7E19F5B49ACE}" srcOrd="0" destOrd="0" presId="urn:microsoft.com/office/officeart/2018/2/layout/IconVerticalSolidList"/>
    <dgm:cxn modelId="{D094C775-04EF-4775-A87D-1E89719B2B23}" type="presOf" srcId="{FEC59CE2-6108-4E45-AFA0-886ACB87245E}" destId="{CB01E524-7E7A-4BAF-8354-464D0976BE76}" srcOrd="0" destOrd="0" presId="urn:microsoft.com/office/officeart/2018/2/layout/IconVerticalSolidList"/>
    <dgm:cxn modelId="{96DB1082-2E77-4DA1-8390-67C3E2EE0E2F}" srcId="{AB605027-8329-441E-B947-F336F66E0399}" destId="{983794E0-7AB5-4F3C-A09A-35C5E0494521}" srcOrd="1" destOrd="0" parTransId="{BC4D523C-660C-4109-9B42-A26EFCBB2178}" sibTransId="{CAEEF214-1EDD-4D53-8F9B-F26D64BAC6DA}"/>
    <dgm:cxn modelId="{6A1DCE97-F6D7-4D8D-B596-4138E243729E}" srcId="{AB605027-8329-441E-B947-F336F66E0399}" destId="{22C5C87A-77AF-4520-9D92-DEF9EC2F7CB0}" srcOrd="2" destOrd="0" parTransId="{C521BACA-CD55-4CA3-83E1-2B79FEB2D658}" sibTransId="{2D536942-9100-4F8A-8F48-D75435DF6DD6}"/>
    <dgm:cxn modelId="{A97561E6-4353-49A3-9A25-01A030DBA2E1}" type="presOf" srcId="{983794E0-7AB5-4F3C-A09A-35C5E0494521}" destId="{1DD5323D-9D22-48B6-A9DD-9951A391319A}" srcOrd="0" destOrd="0" presId="urn:microsoft.com/office/officeart/2018/2/layout/IconVerticalSolidList"/>
    <dgm:cxn modelId="{0DFD6EC8-68BA-4789-BEFA-044EBE6E5A0C}" type="presParOf" srcId="{E69BF759-C91E-419B-A120-E28C1902C703}" destId="{F05F530F-E7E1-4F7D-8386-D568D7F996B7}" srcOrd="0" destOrd="0" presId="urn:microsoft.com/office/officeart/2018/2/layout/IconVerticalSolidList"/>
    <dgm:cxn modelId="{29CC7F1F-5015-4FCF-AFAB-C74F08915540}" type="presParOf" srcId="{F05F530F-E7E1-4F7D-8386-D568D7F996B7}" destId="{F39BBC81-9318-42B3-B817-EEA5D03496D2}" srcOrd="0" destOrd="0" presId="urn:microsoft.com/office/officeart/2018/2/layout/IconVerticalSolidList"/>
    <dgm:cxn modelId="{8A1D08F0-F423-4723-8E64-A3675F121677}" type="presParOf" srcId="{F05F530F-E7E1-4F7D-8386-D568D7F996B7}" destId="{040AA72C-8CB2-44E8-A388-EB850ED9F612}" srcOrd="1" destOrd="0" presId="urn:microsoft.com/office/officeart/2018/2/layout/IconVerticalSolidList"/>
    <dgm:cxn modelId="{A4AE28E9-7F13-4035-B382-C11746764403}" type="presParOf" srcId="{F05F530F-E7E1-4F7D-8386-D568D7F996B7}" destId="{0B5C1329-73B1-42BE-A81C-C2E562E41DAD}" srcOrd="2" destOrd="0" presId="urn:microsoft.com/office/officeart/2018/2/layout/IconVerticalSolidList"/>
    <dgm:cxn modelId="{8D92CE85-2E85-4C2A-8CB4-E293E9DF4BF2}" type="presParOf" srcId="{F05F530F-E7E1-4F7D-8386-D568D7F996B7}" destId="{CB01E524-7E7A-4BAF-8354-464D0976BE76}" srcOrd="3" destOrd="0" presId="urn:microsoft.com/office/officeart/2018/2/layout/IconVerticalSolidList"/>
    <dgm:cxn modelId="{8FA76D60-57B3-415C-B55E-335A64985499}" type="presParOf" srcId="{E69BF759-C91E-419B-A120-E28C1902C703}" destId="{451F8740-E13C-4197-A4AF-5CA052AC7F11}" srcOrd="1" destOrd="0" presId="urn:microsoft.com/office/officeart/2018/2/layout/IconVerticalSolidList"/>
    <dgm:cxn modelId="{59598F1C-DFAC-4BA3-B6F4-41527E12214F}" type="presParOf" srcId="{E69BF759-C91E-419B-A120-E28C1902C703}" destId="{303DBE59-28B7-4546-A89A-28CBD33CF7AB}" srcOrd="2" destOrd="0" presId="urn:microsoft.com/office/officeart/2018/2/layout/IconVerticalSolidList"/>
    <dgm:cxn modelId="{C761E001-2914-4CD4-BC6A-7BFE9A595D19}" type="presParOf" srcId="{303DBE59-28B7-4546-A89A-28CBD33CF7AB}" destId="{B6563CE1-E239-4782-8D3C-644C3C22486F}" srcOrd="0" destOrd="0" presId="urn:microsoft.com/office/officeart/2018/2/layout/IconVerticalSolidList"/>
    <dgm:cxn modelId="{78D6ED1D-9060-457E-8C98-5354F6C0D75F}" type="presParOf" srcId="{303DBE59-28B7-4546-A89A-28CBD33CF7AB}" destId="{A2FD29E7-DF5B-4DEC-B26D-CDB21910E0CD}" srcOrd="1" destOrd="0" presId="urn:microsoft.com/office/officeart/2018/2/layout/IconVerticalSolidList"/>
    <dgm:cxn modelId="{33A83663-BDEA-4D90-B69F-4150AE43D3D5}" type="presParOf" srcId="{303DBE59-28B7-4546-A89A-28CBD33CF7AB}" destId="{4A9DACEF-2F7C-4D95-A690-EA74EEC3E4D4}" srcOrd="2" destOrd="0" presId="urn:microsoft.com/office/officeart/2018/2/layout/IconVerticalSolidList"/>
    <dgm:cxn modelId="{86C38C05-1C56-454F-B48E-A96CB596580B}" type="presParOf" srcId="{303DBE59-28B7-4546-A89A-28CBD33CF7AB}" destId="{1DD5323D-9D22-48B6-A9DD-9951A391319A}" srcOrd="3" destOrd="0" presId="urn:microsoft.com/office/officeart/2018/2/layout/IconVerticalSolidList"/>
    <dgm:cxn modelId="{8FD10AA4-4410-4BB9-B1FC-508A1B9E2C36}" type="presParOf" srcId="{E69BF759-C91E-419B-A120-E28C1902C703}" destId="{A286F632-E093-43E0-8A17-BB2279BA7F0A}" srcOrd="3" destOrd="0" presId="urn:microsoft.com/office/officeart/2018/2/layout/IconVerticalSolidList"/>
    <dgm:cxn modelId="{411E1A4F-CF39-4395-89FB-B10F8C535CEA}" type="presParOf" srcId="{E69BF759-C91E-419B-A120-E28C1902C703}" destId="{79106929-F2E6-4E5A-97AE-66D6843AE630}" srcOrd="4" destOrd="0" presId="urn:microsoft.com/office/officeart/2018/2/layout/IconVerticalSolidList"/>
    <dgm:cxn modelId="{3D1A201D-77C2-45CE-8554-2DED3142A562}" type="presParOf" srcId="{79106929-F2E6-4E5A-97AE-66D6843AE630}" destId="{EE40F631-7190-4113-95B3-19A2BF683D9D}" srcOrd="0" destOrd="0" presId="urn:microsoft.com/office/officeart/2018/2/layout/IconVerticalSolidList"/>
    <dgm:cxn modelId="{063B7CE6-D81C-4EF6-BB54-6CDE61369428}" type="presParOf" srcId="{79106929-F2E6-4E5A-97AE-66D6843AE630}" destId="{69CB19C2-20A4-42B6-92DE-6F2E877B7DFF}" srcOrd="1" destOrd="0" presId="urn:microsoft.com/office/officeart/2018/2/layout/IconVerticalSolidList"/>
    <dgm:cxn modelId="{A32FCF0D-584B-4927-B119-3ABD586871E7}" type="presParOf" srcId="{79106929-F2E6-4E5A-97AE-66D6843AE630}" destId="{A6C669C9-F58F-4692-884E-27FC8E606285}" srcOrd="2" destOrd="0" presId="urn:microsoft.com/office/officeart/2018/2/layout/IconVerticalSolidList"/>
    <dgm:cxn modelId="{6BBEA1D8-C307-4B94-A022-76A66EAA9CF0}" type="presParOf" srcId="{79106929-F2E6-4E5A-97AE-66D6843AE630}" destId="{751289D8-154A-4E47-8DBC-7E19F5B49A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BBC81-9318-42B3-B817-EEA5D03496D2}">
      <dsp:nvSpPr>
        <dsp:cNvPr id="0" name=""/>
        <dsp:cNvSpPr/>
      </dsp:nvSpPr>
      <dsp:spPr>
        <a:xfrm>
          <a:off x="0" y="638"/>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AA72C-8CB2-44E8-A388-EB850ED9F612}">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01E524-7E7A-4BAF-8354-464D0976BE76}">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DRIVER ASSISTANCE</a:t>
          </a:r>
        </a:p>
      </dsp:txBody>
      <dsp:txXfrm>
        <a:off x="1725715" y="638"/>
        <a:ext cx="4180465" cy="1494125"/>
      </dsp:txXfrm>
    </dsp:sp>
    <dsp:sp modelId="{B6563CE1-E239-4782-8D3C-644C3C22486F}">
      <dsp:nvSpPr>
        <dsp:cNvPr id="0" name=""/>
        <dsp:cNvSpPr/>
      </dsp:nvSpPr>
      <dsp:spPr>
        <a:xfrm>
          <a:off x="0" y="1868296"/>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D29E7-DF5B-4DEC-B26D-CDB21910E0CD}">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D5323D-9D22-48B6-A9DD-9951A391319A}">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LANE DEPARTURE WARNING</a:t>
          </a:r>
        </a:p>
      </dsp:txBody>
      <dsp:txXfrm>
        <a:off x="1725715" y="1868296"/>
        <a:ext cx="4180465" cy="1494125"/>
      </dsp:txXfrm>
    </dsp:sp>
    <dsp:sp modelId="{EE40F631-7190-4113-95B3-19A2BF683D9D}">
      <dsp:nvSpPr>
        <dsp:cNvPr id="0" name=""/>
        <dsp:cNvSpPr/>
      </dsp:nvSpPr>
      <dsp:spPr>
        <a:xfrm>
          <a:off x="0" y="3735953"/>
          <a:ext cx="5906181" cy="14941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B19C2-20A4-42B6-92DE-6F2E877B7DFF}">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1289D8-154A-4E47-8DBC-7E19F5B49ACE}">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1111250">
            <a:lnSpc>
              <a:spcPct val="90000"/>
            </a:lnSpc>
            <a:spcBef>
              <a:spcPct val="0"/>
            </a:spcBef>
            <a:spcAft>
              <a:spcPct val="35000"/>
            </a:spcAft>
            <a:buNone/>
          </a:pPr>
          <a:r>
            <a:rPr lang="en-US" sz="2500" kern="1200"/>
            <a:t>LANE KEEPING SYSTEMS</a:t>
          </a:r>
        </a:p>
      </dsp:txBody>
      <dsp:txXfrm>
        <a:off x="1725715" y="3735953"/>
        <a:ext cx="4180465"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8/2/2022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8/2/2022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8/2/2022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8/2/2022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8/2/2022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AUTOMOTIVE SAFETY SYSTEMS</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a:ea typeface="+mn-lt"/>
                <a:cs typeface="+mn-lt"/>
              </a:rPr>
              <a:t>PROJECT</a:t>
            </a:r>
            <a:r>
              <a:rPr lang="en-US" b="1" dirty="0"/>
              <a:t> REVIEW 1</a:t>
            </a:r>
          </a:p>
        </p:txBody>
      </p:sp>
    </p:spTree>
    <p:extLst>
      <p:ext uri="{BB962C8B-B14F-4D97-AF65-F5344CB8AC3E}">
        <p14:creationId xmlns:p14="http://schemas.microsoft.com/office/powerpoint/2010/main" val="162719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8648EA47-9565-C441-AD51-312CAFD523B9}"/>
              </a:ext>
            </a:extLst>
          </p:cNvPr>
          <p:cNvSpPr>
            <a:spLocks noGrp="1"/>
          </p:cNvSpPr>
          <p:nvPr>
            <p:ph idx="1"/>
          </p:nvPr>
        </p:nvSpPr>
        <p:spPr>
          <a:xfrm>
            <a:off x="3340300" y="1420706"/>
            <a:ext cx="5514758" cy="4016587"/>
          </a:xfrm>
        </p:spPr>
        <p:txBody>
          <a:bodyPr vert="horz" lIns="91440" tIns="45720" rIns="91440" bIns="45720" rtlCol="0" anchor="ctr">
            <a:normAutofit/>
          </a:bodyPr>
          <a:lstStyle/>
          <a:p>
            <a:pPr marL="0" indent="0" algn="ctr">
              <a:buNone/>
            </a:pPr>
            <a:r>
              <a:rPr lang="en-US" sz="4000" dirty="0">
                <a:solidFill>
                  <a:schemeClr val="tx1">
                    <a:lumMod val="75000"/>
                    <a:lumOff val="25000"/>
                  </a:schemeClr>
                </a:solidFill>
              </a:rPr>
              <a:t>THANK YOU</a:t>
            </a:r>
          </a:p>
        </p:txBody>
      </p:sp>
      <p:sp>
        <p:nvSpPr>
          <p:cNvPr id="4" name="TextBox 3">
            <a:extLst>
              <a:ext uri="{FF2B5EF4-FFF2-40B4-BE49-F238E27FC236}">
                <a16:creationId xmlns:a16="http://schemas.microsoft.com/office/drawing/2014/main" id="{04867F2C-9247-ECFF-E42D-58511FA8A4D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1CAC5D80-93B4-2753-138A-A2E998EE6DEA}"/>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38310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EC9-7462-FBD6-DFDC-C10FBB6E47CE}"/>
              </a:ext>
            </a:extLst>
          </p:cNvPr>
          <p:cNvSpPr>
            <a:spLocks noGrp="1"/>
          </p:cNvSpPr>
          <p:nvPr>
            <p:ph type="title"/>
          </p:nvPr>
        </p:nvSpPr>
        <p:spPr>
          <a:xfrm>
            <a:off x="6846137" y="727626"/>
            <a:ext cx="4602152" cy="1718225"/>
          </a:xfrm>
        </p:spPr>
        <p:txBody>
          <a:bodyPr>
            <a:normAutofit/>
          </a:bodyPr>
          <a:lstStyle/>
          <a:p>
            <a:r>
              <a:rPr lang="en-US">
                <a:ea typeface="+mj-lt"/>
                <a:cs typeface="+mj-lt"/>
              </a:rPr>
              <a:t>PROJECT</a:t>
            </a:r>
            <a:r>
              <a:rPr lang="en-US"/>
              <a:t> TITLE</a:t>
            </a:r>
          </a:p>
        </p:txBody>
      </p:sp>
      <p:sp>
        <p:nvSpPr>
          <p:cNvPr id="23" name="Rectangle 8">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4" name="Picture 4" descr="A picture containing scene, way, road, outdoor&#10;&#10;Description automatically generated">
            <a:extLst>
              <a:ext uri="{FF2B5EF4-FFF2-40B4-BE49-F238E27FC236}">
                <a16:creationId xmlns:a16="http://schemas.microsoft.com/office/drawing/2014/main" id="{24FA6AD4-0871-EC89-199C-8D1F02821F7F}"/>
              </a:ext>
            </a:extLst>
          </p:cNvPr>
          <p:cNvPicPr>
            <a:picLocks noChangeAspect="1"/>
          </p:cNvPicPr>
          <p:nvPr/>
        </p:nvPicPr>
        <p:blipFill rotWithShape="1">
          <a:blip r:embed="rId2"/>
          <a:srcRect l="16490" r="15082" b="1"/>
          <a:stretch/>
        </p:blipFill>
        <p:spPr>
          <a:xfrm>
            <a:off x="407432" y="419292"/>
            <a:ext cx="5522976" cy="6053328"/>
          </a:xfrm>
          <a:prstGeom prst="rect">
            <a:avLst/>
          </a:prstGeom>
        </p:spPr>
      </p:pic>
      <p:sp>
        <p:nvSpPr>
          <p:cNvPr id="3" name="Content Placeholder 2">
            <a:extLst>
              <a:ext uri="{FF2B5EF4-FFF2-40B4-BE49-F238E27FC236}">
                <a16:creationId xmlns:a16="http://schemas.microsoft.com/office/drawing/2014/main" id="{0C5F3938-FE89-1483-77BA-31E13442D9B1}"/>
              </a:ext>
            </a:extLst>
          </p:cNvPr>
          <p:cNvSpPr>
            <a:spLocks noGrp="1"/>
          </p:cNvSpPr>
          <p:nvPr>
            <p:ph idx="1"/>
          </p:nvPr>
        </p:nvSpPr>
        <p:spPr>
          <a:xfrm>
            <a:off x="6846137" y="2538919"/>
            <a:ext cx="4602152" cy="3596880"/>
          </a:xfrm>
        </p:spPr>
        <p:txBody>
          <a:bodyPr vert="horz" lIns="91440" tIns="45720" rIns="91440" bIns="45720" rtlCol="0" anchor="t">
            <a:normAutofit/>
          </a:bodyPr>
          <a:lstStyle/>
          <a:p>
            <a:endParaRPr lang="en-US"/>
          </a:p>
          <a:p>
            <a:pPr>
              <a:buClr>
                <a:srgbClr val="262626"/>
              </a:buClr>
            </a:pPr>
            <a:endParaRPr lang="en-US"/>
          </a:p>
          <a:p>
            <a:pPr>
              <a:buClr>
                <a:srgbClr val="262626"/>
              </a:buClr>
            </a:pPr>
            <a:r>
              <a:rPr lang="en-US" dirty="0"/>
              <a:t>LANE DETECTION USING </a:t>
            </a:r>
            <a:r>
              <a:rPr lang="en-US" dirty="0">
                <a:ea typeface="+mn-lt"/>
                <a:cs typeface="+mn-lt"/>
              </a:rPr>
              <a:t>P</a:t>
            </a:r>
            <a:r>
              <a:rPr lang="en-US" dirty="0"/>
              <a:t>YTHON</a:t>
            </a:r>
          </a:p>
        </p:txBody>
      </p:sp>
    </p:spTree>
    <p:extLst>
      <p:ext uri="{BB962C8B-B14F-4D97-AF65-F5344CB8AC3E}">
        <p14:creationId xmlns:p14="http://schemas.microsoft.com/office/powerpoint/2010/main" val="390590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A63D923-4B7F-C49F-CAAB-D8A560BFE060}"/>
              </a:ext>
            </a:extLst>
          </p:cNvPr>
          <p:cNvSpPr>
            <a:spLocks noGrp="1"/>
          </p:cNvSpPr>
          <p:nvPr>
            <p:ph type="title"/>
          </p:nvPr>
        </p:nvSpPr>
        <p:spPr>
          <a:xfrm>
            <a:off x="7532835" y="1420706"/>
            <a:ext cx="3466540" cy="4016587"/>
          </a:xfrm>
        </p:spPr>
        <p:txBody>
          <a:bodyPr>
            <a:normAutofit/>
          </a:bodyPr>
          <a:lstStyle/>
          <a:p>
            <a:r>
              <a:rPr lang="en-US" sz="3600"/>
              <a:t>TEAM MEMBERS</a:t>
            </a:r>
          </a:p>
        </p:txBody>
      </p:sp>
      <p:sp>
        <p:nvSpPr>
          <p:cNvPr id="3" name="Content Placeholder 2">
            <a:extLst>
              <a:ext uri="{FF2B5EF4-FFF2-40B4-BE49-F238E27FC236}">
                <a16:creationId xmlns:a16="http://schemas.microsoft.com/office/drawing/2014/main" id="{D5E77599-0832-14CB-5B0E-ADF4C4A76E6D}"/>
              </a:ext>
            </a:extLst>
          </p:cNvPr>
          <p:cNvSpPr>
            <a:spLocks noGrp="1"/>
          </p:cNvSpPr>
          <p:nvPr>
            <p:ph idx="1"/>
          </p:nvPr>
        </p:nvSpPr>
        <p:spPr>
          <a:xfrm>
            <a:off x="1440519" y="1420706"/>
            <a:ext cx="5514758" cy="4016587"/>
          </a:xfrm>
        </p:spPr>
        <p:txBody>
          <a:bodyPr vert="horz" lIns="91440" tIns="45720" rIns="91440" bIns="45720" rtlCol="0" anchor="ctr">
            <a:normAutofit/>
          </a:bodyPr>
          <a:lstStyle/>
          <a:p>
            <a:endParaRPr lang="en-US">
              <a:solidFill>
                <a:schemeClr val="tx1">
                  <a:lumMod val="75000"/>
                  <a:lumOff val="25000"/>
                </a:schemeClr>
              </a:solidFill>
            </a:endParaRPr>
          </a:p>
          <a:p>
            <a:pPr>
              <a:buClr>
                <a:srgbClr val="262626"/>
              </a:buClr>
            </a:pPr>
            <a:endParaRPr lang="en-US">
              <a:solidFill>
                <a:schemeClr val="tx1">
                  <a:lumMod val="75000"/>
                  <a:lumOff val="25000"/>
                </a:schemeClr>
              </a:solidFill>
            </a:endParaRPr>
          </a:p>
          <a:p>
            <a:pPr>
              <a:buClr>
                <a:srgbClr val="262626"/>
              </a:buClr>
            </a:pPr>
            <a:r>
              <a:rPr lang="en-US">
                <a:solidFill>
                  <a:schemeClr val="tx1">
                    <a:lumMod val="75000"/>
                    <a:lumOff val="25000"/>
                  </a:schemeClr>
                </a:solidFill>
              </a:rPr>
              <a:t>AARSHA MITHRA VAVILALA </a:t>
            </a:r>
            <a:r>
              <a:rPr lang="en-US">
                <a:solidFill>
                  <a:schemeClr val="tx1">
                    <a:lumMod val="75000"/>
                    <a:lumOff val="25000"/>
                  </a:schemeClr>
                </a:solidFill>
                <a:ea typeface="+mn-lt"/>
                <a:cs typeface="+mn-lt"/>
              </a:rPr>
              <a:t>-19BMA0035</a:t>
            </a:r>
            <a:endParaRPr lang="en-US">
              <a:solidFill>
                <a:schemeClr val="tx1">
                  <a:lumMod val="75000"/>
                  <a:lumOff val="25000"/>
                </a:schemeClr>
              </a:solidFill>
            </a:endParaRPr>
          </a:p>
          <a:p>
            <a:pPr>
              <a:buClr>
                <a:srgbClr val="262626"/>
              </a:buClr>
            </a:pPr>
            <a:r>
              <a:rPr lang="en-US">
                <a:solidFill>
                  <a:schemeClr val="tx1">
                    <a:lumMod val="75000"/>
                    <a:lumOff val="25000"/>
                  </a:schemeClr>
                </a:solidFill>
                <a:ea typeface="+mn-lt"/>
                <a:cs typeface="+mn-lt"/>
              </a:rPr>
              <a:t>YANDRA MURALI MANOHAR - 19BMA0003</a:t>
            </a:r>
          </a:p>
          <a:p>
            <a:pPr>
              <a:buClr>
                <a:srgbClr val="262626"/>
              </a:buClr>
            </a:pPr>
            <a:r>
              <a:rPr lang="en-US">
                <a:solidFill>
                  <a:schemeClr val="tx1">
                    <a:lumMod val="75000"/>
                    <a:lumOff val="25000"/>
                  </a:schemeClr>
                </a:solidFill>
                <a:ea typeface="+mn-lt"/>
                <a:cs typeface="+mn-lt"/>
              </a:rPr>
              <a:t>MEET BHANUSHALI - 19BMA0061</a:t>
            </a:r>
          </a:p>
          <a:p>
            <a:pPr>
              <a:buClr>
                <a:srgbClr val="262626"/>
              </a:buClr>
            </a:pPr>
            <a:endParaRPr lang="en-US">
              <a:solidFill>
                <a:schemeClr val="tx1">
                  <a:lumMod val="75000"/>
                  <a:lumOff val="25000"/>
                </a:schemeClr>
              </a:solidFill>
              <a:ea typeface="+mn-lt"/>
              <a:cs typeface="+mn-lt"/>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1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8CF961F-683D-FC7C-F35D-78B9D28858C0}"/>
              </a:ext>
            </a:extLst>
          </p:cNvPr>
          <p:cNvSpPr>
            <a:spLocks noGrp="1"/>
          </p:cNvSpPr>
          <p:nvPr>
            <p:ph type="title"/>
          </p:nvPr>
        </p:nvSpPr>
        <p:spPr>
          <a:xfrm>
            <a:off x="7532835" y="1420706"/>
            <a:ext cx="3466540" cy="4016587"/>
          </a:xfrm>
        </p:spPr>
        <p:txBody>
          <a:bodyPr>
            <a:normAutofit/>
          </a:bodyPr>
          <a:lstStyle/>
          <a:p>
            <a:r>
              <a:rPr lang="en-US" sz="3600"/>
              <a:t>Abstract</a:t>
            </a:r>
          </a:p>
        </p:txBody>
      </p:sp>
      <p:sp>
        <p:nvSpPr>
          <p:cNvPr id="3" name="Content Placeholder 2">
            <a:extLst>
              <a:ext uri="{FF2B5EF4-FFF2-40B4-BE49-F238E27FC236}">
                <a16:creationId xmlns:a16="http://schemas.microsoft.com/office/drawing/2014/main" id="{BEA23553-5172-64EB-D8A4-7B5C9F4DD305}"/>
              </a:ext>
            </a:extLst>
          </p:cNvPr>
          <p:cNvSpPr>
            <a:spLocks noGrp="1"/>
          </p:cNvSpPr>
          <p:nvPr>
            <p:ph idx="1"/>
          </p:nvPr>
        </p:nvSpPr>
        <p:spPr>
          <a:xfrm>
            <a:off x="1440519" y="1420706"/>
            <a:ext cx="5514758" cy="4016587"/>
          </a:xfrm>
        </p:spPr>
        <p:txBody>
          <a:bodyPr vert="horz" lIns="91440" tIns="45720" rIns="91440" bIns="45720" rtlCol="0" anchor="ctr">
            <a:normAutofit/>
          </a:bodyPr>
          <a:lstStyle/>
          <a:p>
            <a:pPr marL="0" indent="0">
              <a:buNone/>
            </a:pPr>
            <a:r>
              <a:rPr lang="en-US" dirty="0">
                <a:solidFill>
                  <a:schemeClr val="tx1">
                    <a:lumMod val="75000"/>
                    <a:lumOff val="25000"/>
                  </a:schemeClr>
                </a:solidFill>
                <a:ea typeface="+mn-lt"/>
                <a:cs typeface="+mn-lt"/>
              </a:rPr>
              <a:t>Identifying lanes on the road is a common task performed by all human drivers to ensure their vehicles are within lane constraints when driving, so as to make sure traffic is smooth and </a:t>
            </a:r>
            <a:r>
              <a:rPr lang="en-US">
                <a:solidFill>
                  <a:schemeClr val="tx1">
                    <a:lumMod val="75000"/>
                    <a:lumOff val="25000"/>
                  </a:schemeClr>
                </a:solidFill>
                <a:ea typeface="+mn-lt"/>
                <a:cs typeface="+mn-lt"/>
              </a:rPr>
              <a:t>minimise</a:t>
            </a:r>
            <a:r>
              <a:rPr lang="en-US" dirty="0">
                <a:solidFill>
                  <a:schemeClr val="tx1">
                    <a:lumMod val="75000"/>
                    <a:lumOff val="25000"/>
                  </a:schemeClr>
                </a:solidFill>
                <a:ea typeface="+mn-lt"/>
                <a:cs typeface="+mn-lt"/>
              </a:rPr>
              <a:t> chances of collisions with other cars in nearby lanes. Similarly, it is a critical task for an autonomous vehicle to </a:t>
            </a:r>
            <a:r>
              <a:rPr lang="en-US">
                <a:solidFill>
                  <a:schemeClr val="tx1">
                    <a:lumMod val="75000"/>
                    <a:lumOff val="25000"/>
                  </a:schemeClr>
                </a:solidFill>
                <a:ea typeface="+mn-lt"/>
                <a:cs typeface="+mn-lt"/>
              </a:rPr>
              <a:t>perform.Autonomous</a:t>
            </a:r>
            <a:r>
              <a:rPr lang="en-US" dirty="0">
                <a:solidFill>
                  <a:schemeClr val="tx1">
                    <a:lumMod val="75000"/>
                    <a:lumOff val="25000"/>
                  </a:schemeClr>
                </a:solidFill>
                <a:ea typeface="+mn-lt"/>
                <a:cs typeface="+mn-lt"/>
              </a:rPr>
              <a:t> Vehicles are using </a:t>
            </a:r>
            <a:r>
              <a:rPr lang="en-US">
                <a:solidFill>
                  <a:schemeClr val="tx1">
                    <a:lumMod val="75000"/>
                    <a:lumOff val="25000"/>
                  </a:schemeClr>
                </a:solidFill>
                <a:ea typeface="+mn-lt"/>
                <a:cs typeface="+mn-lt"/>
              </a:rPr>
              <a:t>Comuter</a:t>
            </a:r>
            <a:r>
              <a:rPr lang="en-US" dirty="0">
                <a:solidFill>
                  <a:schemeClr val="tx1">
                    <a:lumMod val="75000"/>
                    <a:lumOff val="25000"/>
                  </a:schemeClr>
                </a:solidFill>
                <a:ea typeface="+mn-lt"/>
                <a:cs typeface="+mn-lt"/>
              </a:rPr>
              <a:t> vision based systems for this as a part of </a:t>
            </a:r>
            <a:r>
              <a:rPr lang="en-US">
                <a:solidFill>
                  <a:schemeClr val="tx1">
                    <a:lumMod val="75000"/>
                    <a:lumOff val="25000"/>
                  </a:schemeClr>
                </a:solidFill>
                <a:ea typeface="+mn-lt"/>
                <a:cs typeface="+mn-lt"/>
              </a:rPr>
              <a:t>Localisation</a:t>
            </a:r>
            <a:r>
              <a:rPr lang="en-US" dirty="0">
                <a:solidFill>
                  <a:schemeClr val="tx1">
                    <a:lumMod val="75000"/>
                    <a:lumOff val="25000"/>
                  </a:schemeClr>
                </a:solidFill>
                <a:ea typeface="+mn-lt"/>
                <a:cs typeface="+mn-lt"/>
              </a:rPr>
              <a:t> and being used in autonomous vehicles starting from Level 1(Based on 5 levels of Autonomy).In this project we will be using Computer Vision techniques to perform the same.</a:t>
            </a:r>
            <a:endParaRPr lang="en-US" dirty="0">
              <a:solidFill>
                <a:schemeClr val="tx1">
                  <a:lumMod val="75000"/>
                  <a:lumOff val="25000"/>
                </a:schemeClr>
              </a:solidFill>
            </a:endParaRPr>
          </a:p>
        </p:txBody>
      </p:sp>
      <p:cxnSp>
        <p:nvCxnSpPr>
          <p:cNvPr id="27" name="Straight Connector 26">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7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B4E3C025-1190-490D-A7E8-FBB16A2CA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73106E57-42AD-4803-8DA8-AA87F53BC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668FB66-7DA2-4943-B38E-6DE102F0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id="{5B659B42-34E8-55DB-C1E1-5C62486682CA}"/>
              </a:ext>
            </a:extLst>
          </p:cNvPr>
          <p:cNvPicPr>
            <a:picLocks noChangeAspect="1"/>
          </p:cNvPicPr>
          <p:nvPr/>
        </p:nvPicPr>
        <p:blipFill rotWithShape="1">
          <a:blip r:embed="rId2"/>
          <a:srcRect l="18917" r="17400" b="1"/>
          <a:stretch/>
        </p:blipFill>
        <p:spPr>
          <a:xfrm>
            <a:off x="487321" y="476169"/>
            <a:ext cx="8202168" cy="6053328"/>
          </a:xfrm>
          <a:prstGeom prst="rect">
            <a:avLst/>
          </a:prstGeom>
        </p:spPr>
      </p:pic>
      <p:sp>
        <p:nvSpPr>
          <p:cNvPr id="8" name="Content Placeholder 7">
            <a:extLst>
              <a:ext uri="{FF2B5EF4-FFF2-40B4-BE49-F238E27FC236}">
                <a16:creationId xmlns:a16="http://schemas.microsoft.com/office/drawing/2014/main" id="{2183095E-58FE-F2F5-07A1-63A883DD6141}"/>
              </a:ext>
            </a:extLst>
          </p:cNvPr>
          <p:cNvSpPr>
            <a:spLocks noGrp="1"/>
          </p:cNvSpPr>
          <p:nvPr>
            <p:ph idx="1"/>
          </p:nvPr>
        </p:nvSpPr>
        <p:spPr>
          <a:xfrm>
            <a:off x="9387190" y="2149813"/>
            <a:ext cx="2247090" cy="4046706"/>
          </a:xfrm>
        </p:spPr>
        <p:txBody>
          <a:bodyPr vert="horz" lIns="91440" tIns="45720" rIns="91440" bIns="45720" rtlCol="0">
            <a:normAutofit/>
          </a:bodyPr>
          <a:lstStyle/>
          <a:p>
            <a:r>
              <a:rPr lang="en-US" sz="1400" dirty="0">
                <a:solidFill>
                  <a:srgbClr val="FFFFFF"/>
                </a:solidFill>
              </a:rPr>
              <a:t>Camera Module mounted on the vehicle.</a:t>
            </a:r>
          </a:p>
        </p:txBody>
      </p:sp>
    </p:spTree>
    <p:extLst>
      <p:ext uri="{BB962C8B-B14F-4D97-AF65-F5344CB8AC3E}">
        <p14:creationId xmlns:p14="http://schemas.microsoft.com/office/powerpoint/2010/main" val="294256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8A5702D-16CF-135F-F0BC-1D670FCD6FFA}"/>
              </a:ext>
            </a:extLst>
          </p:cNvPr>
          <p:cNvSpPr>
            <a:spLocks noGrp="1"/>
          </p:cNvSpPr>
          <p:nvPr>
            <p:ph type="title"/>
          </p:nvPr>
        </p:nvSpPr>
        <p:spPr>
          <a:xfrm>
            <a:off x="7532835" y="1420706"/>
            <a:ext cx="3466540" cy="4016587"/>
          </a:xfrm>
        </p:spPr>
        <p:txBody>
          <a:bodyPr>
            <a:normAutofit/>
          </a:bodyPr>
          <a:lstStyle/>
          <a:p>
            <a:r>
              <a:rPr lang="en-US" sz="3600"/>
              <a:t>OBJECTIVES</a:t>
            </a: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6FB930C-95E6-3B93-036F-AE5411A1DC59}"/>
              </a:ext>
            </a:extLst>
          </p:cNvPr>
          <p:cNvSpPr>
            <a:spLocks noGrp="1"/>
          </p:cNvSpPr>
          <p:nvPr>
            <p:ph idx="1"/>
          </p:nvPr>
        </p:nvSpPr>
        <p:spPr/>
        <p:txBody>
          <a:bodyPr/>
          <a:lstStyle/>
          <a:p>
            <a:r>
              <a:rPr lang="en-IN"/>
              <a:t>To detect lanes on roads using a monocular camera</a:t>
            </a:r>
          </a:p>
          <a:p>
            <a:pPr marL="0" indent="0">
              <a:buNone/>
            </a:pPr>
            <a:r>
              <a:rPr lang="en-IN"/>
              <a:t> setup in several ODD.</a:t>
            </a:r>
          </a:p>
          <a:p>
            <a:r>
              <a:rPr lang="en-IN"/>
              <a:t>To find the central offset of the vehicle.</a:t>
            </a:r>
            <a:endParaRPr lang="en-US"/>
          </a:p>
        </p:txBody>
      </p:sp>
    </p:spTree>
    <p:extLst>
      <p:ext uri="{BB962C8B-B14F-4D97-AF65-F5344CB8AC3E}">
        <p14:creationId xmlns:p14="http://schemas.microsoft.com/office/powerpoint/2010/main" val="209664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67A1-FA4B-2559-B348-46633C2105CE}"/>
              </a:ext>
            </a:extLst>
          </p:cNvPr>
          <p:cNvSpPr>
            <a:spLocks noGrp="1"/>
          </p:cNvSpPr>
          <p:nvPr>
            <p:ph type="title"/>
          </p:nvPr>
        </p:nvSpPr>
        <p:spPr>
          <a:xfrm>
            <a:off x="7064082" y="642594"/>
            <a:ext cx="4472921" cy="1371600"/>
          </a:xfrm>
        </p:spPr>
        <p:txBody>
          <a:bodyPr vert="horz" lIns="91440" tIns="45720" rIns="91440" bIns="45720" rtlCol="0" anchor="ctr">
            <a:normAutofit/>
          </a:bodyPr>
          <a:lstStyle/>
          <a:p>
            <a:r>
              <a:rPr lang="en-US" sz="4400"/>
              <a:t>Lane departure crashes</a:t>
            </a:r>
          </a:p>
        </p:txBody>
      </p:sp>
      <p:sp useBgFill="1">
        <p:nvSpPr>
          <p:cNvPr id="18" name="Rectangle 9">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diagram&#10;&#10;Description automatically generated">
            <a:extLst>
              <a:ext uri="{FF2B5EF4-FFF2-40B4-BE49-F238E27FC236}">
                <a16:creationId xmlns:a16="http://schemas.microsoft.com/office/drawing/2014/main" id="{D2C6456F-A5B8-00B6-ECB7-60865EBA904B}"/>
              </a:ext>
            </a:extLst>
          </p:cNvPr>
          <p:cNvPicPr>
            <a:picLocks noGrp="1" noChangeAspect="1"/>
          </p:cNvPicPr>
          <p:nvPr>
            <p:ph idx="1"/>
          </p:nvPr>
        </p:nvPicPr>
        <p:blipFill>
          <a:blip r:embed="rId2"/>
          <a:stretch>
            <a:fillRect/>
          </a:stretch>
        </p:blipFill>
        <p:spPr>
          <a:xfrm>
            <a:off x="727654" y="1952725"/>
            <a:ext cx="5367165" cy="2965358"/>
          </a:xfrm>
          <a:prstGeom prst="rect">
            <a:avLst/>
          </a:prstGeom>
        </p:spPr>
      </p:pic>
      <p:sp>
        <p:nvSpPr>
          <p:cNvPr id="5" name="TextBox 4">
            <a:extLst>
              <a:ext uri="{FF2B5EF4-FFF2-40B4-BE49-F238E27FC236}">
                <a16:creationId xmlns:a16="http://schemas.microsoft.com/office/drawing/2014/main" id="{EABA3CBC-0B51-52C1-E1AA-A0CC4A189449}"/>
              </a:ext>
            </a:extLst>
          </p:cNvPr>
          <p:cNvSpPr txBox="1"/>
          <p:nvPr/>
        </p:nvSpPr>
        <p:spPr>
          <a:xfrm>
            <a:off x="7064082" y="2103120"/>
            <a:ext cx="4472922" cy="39319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defTabSz="914400">
              <a:spcAft>
                <a:spcPts val="600"/>
              </a:spcAft>
              <a:buClr>
                <a:schemeClr val="tx1">
                  <a:lumMod val="85000"/>
                  <a:lumOff val="15000"/>
                </a:schemeClr>
              </a:buClr>
              <a:buFont typeface="Garamond" pitchFamily="18" charset="0"/>
              <a:buChar char="◦"/>
            </a:pPr>
            <a:r>
              <a:rPr lang="en-US" dirty="0"/>
              <a:t>Lane departure crashes occur when a vehicle drifts out of its lane and either runs off the road to the right or moves into the path of oncoming traffic to the left. While lane departure accidents are usually attributed to driver error, there are a number of reasons why a car might drift. Lane detection system keeps </a:t>
            </a:r>
            <a:r>
              <a:rPr lang="en-US"/>
              <a:t>traqck</a:t>
            </a:r>
            <a:r>
              <a:rPr lang="en-US" dirty="0"/>
              <a:t> on the lane marks and helps minimize these accidents.</a:t>
            </a:r>
            <a:endParaRPr lang="en-US"/>
          </a:p>
        </p:txBody>
      </p:sp>
    </p:spTree>
    <p:extLst>
      <p:ext uri="{BB962C8B-B14F-4D97-AF65-F5344CB8AC3E}">
        <p14:creationId xmlns:p14="http://schemas.microsoft.com/office/powerpoint/2010/main" val="319982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B223D32C-9C2F-2655-BA6D-2A33C7A9C87A}"/>
              </a:ext>
            </a:extLst>
          </p:cNvPr>
          <p:cNvSpPr>
            <a:spLocks noGrp="1"/>
          </p:cNvSpPr>
          <p:nvPr>
            <p:ph type="title"/>
          </p:nvPr>
        </p:nvSpPr>
        <p:spPr>
          <a:xfrm>
            <a:off x="573409" y="559477"/>
            <a:ext cx="3765200" cy="5709931"/>
          </a:xfrm>
        </p:spPr>
        <p:txBody>
          <a:bodyPr>
            <a:normAutofit/>
          </a:bodyPr>
          <a:lstStyle/>
          <a:p>
            <a:pPr algn="ctr"/>
            <a:r>
              <a:rPr lang="en-US" sz="3700"/>
              <a:t>APPLICATIONS</a:t>
            </a:r>
          </a:p>
        </p:txBody>
      </p:sp>
      <p:graphicFrame>
        <p:nvGraphicFramePr>
          <p:cNvPr id="5" name="Content Placeholder 2">
            <a:extLst>
              <a:ext uri="{FF2B5EF4-FFF2-40B4-BE49-F238E27FC236}">
                <a16:creationId xmlns:a16="http://schemas.microsoft.com/office/drawing/2014/main" id="{0B4F14CE-2DEC-8056-1E38-DD83F9637586}"/>
              </a:ext>
            </a:extLst>
          </p:cNvPr>
          <p:cNvGraphicFramePr>
            <a:graphicFrameLocks noGrp="1"/>
          </p:cNvGraphicFramePr>
          <p:nvPr>
            <p:ph idx="1"/>
            <p:extLst>
              <p:ext uri="{D42A27DB-BD31-4B8C-83A1-F6EECF244321}">
                <p14:modId xmlns:p14="http://schemas.microsoft.com/office/powerpoint/2010/main" val="385993279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39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1">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4" name="Picture 4" descr="Diagram&#10;&#10;Description automatically generated">
            <a:extLst>
              <a:ext uri="{FF2B5EF4-FFF2-40B4-BE49-F238E27FC236}">
                <a16:creationId xmlns:a16="http://schemas.microsoft.com/office/drawing/2014/main" id="{020708BD-4F77-9C77-9DA9-A561A804B22D}"/>
              </a:ext>
            </a:extLst>
          </p:cNvPr>
          <p:cNvPicPr>
            <a:picLocks noGrp="1" noChangeAspect="1"/>
          </p:cNvPicPr>
          <p:nvPr>
            <p:ph idx="1"/>
          </p:nvPr>
        </p:nvPicPr>
        <p:blipFill>
          <a:blip r:embed="rId2"/>
          <a:stretch>
            <a:fillRect/>
          </a:stretch>
        </p:blipFill>
        <p:spPr>
          <a:xfrm>
            <a:off x="1204017" y="2193844"/>
            <a:ext cx="4414438" cy="2483121"/>
          </a:xfrm>
          <a:prstGeom prst="rect">
            <a:avLst/>
          </a:prstGeom>
        </p:spPr>
      </p:pic>
      <p:sp>
        <p:nvSpPr>
          <p:cNvPr id="5" name="TextBox 4">
            <a:extLst>
              <a:ext uri="{FF2B5EF4-FFF2-40B4-BE49-F238E27FC236}">
                <a16:creationId xmlns:a16="http://schemas.microsoft.com/office/drawing/2014/main" id="{12AEA756-768F-8759-C533-5B8C3C4CE10E}"/>
              </a:ext>
            </a:extLst>
          </p:cNvPr>
          <p:cNvSpPr txBox="1"/>
          <p:nvPr/>
        </p:nvSpPr>
        <p:spPr>
          <a:xfrm>
            <a:off x="6579450" y="2538919"/>
            <a:ext cx="4957554" cy="34961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defTabSz="914400">
              <a:spcAft>
                <a:spcPts val="600"/>
              </a:spcAft>
              <a:buClr>
                <a:schemeClr val="tx1">
                  <a:lumMod val="85000"/>
                  <a:lumOff val="15000"/>
                </a:schemeClr>
              </a:buClr>
              <a:buFont typeface="Garamond" pitchFamily="18" charset="0"/>
              <a:buChar char="◦"/>
            </a:pPr>
            <a:r>
              <a:rPr lang="en-US" dirty="0"/>
              <a:t>ACC uses Lane Keeping in </a:t>
            </a:r>
            <a:r>
              <a:rPr lang="en-US"/>
              <a:t>additon</a:t>
            </a:r>
            <a:r>
              <a:rPr lang="en-US" dirty="0"/>
              <a:t> to several other sensors</a:t>
            </a:r>
            <a:endParaRPr lang="en-US"/>
          </a:p>
        </p:txBody>
      </p:sp>
    </p:spTree>
    <p:extLst>
      <p:ext uri="{BB962C8B-B14F-4D97-AF65-F5344CB8AC3E}">
        <p14:creationId xmlns:p14="http://schemas.microsoft.com/office/powerpoint/2010/main" val="2106555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lpstr>
      <vt:lpstr>AUTOMOTIVE SAFETY SYSTEMS</vt:lpstr>
      <vt:lpstr>PROJECT TITLE</vt:lpstr>
      <vt:lpstr>TEAM MEMBERS</vt:lpstr>
      <vt:lpstr>Abstract</vt:lpstr>
      <vt:lpstr>PowerPoint Presentation</vt:lpstr>
      <vt:lpstr>OBJECTIVES</vt:lpstr>
      <vt:lpstr>Lane departure crashes</vt:lpstr>
      <vt:lpstr>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aarsha mithra</cp:lastModifiedBy>
  <cp:revision>207</cp:revision>
  <dcterms:created xsi:type="dcterms:W3CDTF">2022-07-17T12:54:06Z</dcterms:created>
  <dcterms:modified xsi:type="dcterms:W3CDTF">2022-08-02T13:45:38Z</dcterms:modified>
</cp:coreProperties>
</file>